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34" autoAdjust="0"/>
  </p:normalViewPr>
  <p:slideViewPr>
    <p:cSldViewPr>
      <p:cViewPr varScale="1">
        <p:scale>
          <a:sx n="66" d="100"/>
          <a:sy n="66" d="100"/>
        </p:scale>
        <p:origin x="193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9B434-C422-4420-A1F6-13AA98C41020}" type="datetimeFigureOut">
              <a:rPr lang="en-GB" smtClean="0"/>
              <a:t>24/03/2020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04E1C-0CEC-4E5B-A9BF-7F434217670C}" type="slidenum">
              <a:rPr lang="en-GB" smtClean="0"/>
              <a:t>‹#›</a:t>
            </a:fld>
            <a:endParaRPr lang="en-GB"/>
          </a:p>
        </p:txBody>
      </p:sp>
    </p:spTree>
    <p:extLst>
      <p:ext uri="{BB962C8B-B14F-4D97-AF65-F5344CB8AC3E}">
        <p14:creationId xmlns:p14="http://schemas.microsoft.com/office/powerpoint/2010/main" val="288817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004E1C-0CEC-4E5B-A9BF-7F434217670C}" type="slidenum">
              <a:rPr lang="en-GB" smtClean="0"/>
              <a:t>6</a:t>
            </a:fld>
            <a:endParaRPr lang="en-GB"/>
          </a:p>
        </p:txBody>
      </p:sp>
    </p:spTree>
    <p:extLst>
      <p:ext uri="{BB962C8B-B14F-4D97-AF65-F5344CB8AC3E}">
        <p14:creationId xmlns:p14="http://schemas.microsoft.com/office/powerpoint/2010/main" val="409700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64CC8-1C0F-4338-8672-0D59163DB71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64CC8-1C0F-4338-8672-0D59163DB71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64CC8-1C0F-4338-8672-0D59163DB71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64CC8-1C0F-4338-8672-0D59163DB71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64CC8-1C0F-4338-8672-0D59163DB71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64CC8-1C0F-4338-8672-0D59163DB711}"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64CC8-1C0F-4338-8672-0D59163DB711}"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64CC8-1C0F-4338-8672-0D59163DB711}"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64CC8-1C0F-4338-8672-0D59163DB711}"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4CC8-1C0F-4338-8672-0D59163DB711}"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4CC8-1C0F-4338-8672-0D59163DB711}"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BE858-D08F-4DA6-A2C8-ABD1DA2E6A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64CC8-1C0F-4338-8672-0D59163DB711}" type="datetimeFigureOut">
              <a:rPr lang="en-US" smtClean="0"/>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BE858-D08F-4DA6-A2C8-ABD1DA2E6A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50"/>
                </a:solidFill>
              </a:rPr>
              <a:t>A </a:t>
            </a:r>
            <a:r>
              <a:rPr lang="en-US" dirty="0" err="1" smtClean="0">
                <a:solidFill>
                  <a:srgbClr val="00B050"/>
                </a:solidFill>
              </a:rPr>
              <a:t>gyerekek</a:t>
            </a:r>
            <a:r>
              <a:rPr lang="en-US" dirty="0" smtClean="0">
                <a:solidFill>
                  <a:srgbClr val="00B050"/>
                </a:solidFill>
              </a:rPr>
              <a:t> 5 </a:t>
            </a:r>
            <a:r>
              <a:rPr lang="en-US" dirty="0" err="1" smtClean="0">
                <a:solidFill>
                  <a:srgbClr val="00B050"/>
                </a:solidFill>
              </a:rPr>
              <a:t>szeretetnyelve</a:t>
            </a:r>
            <a:endParaRPr lang="en-US" dirty="0">
              <a:solidFill>
                <a:srgbClr val="00B050"/>
              </a:solidFill>
            </a:endParaRPr>
          </a:p>
        </p:txBody>
      </p:sp>
      <p:sp>
        <p:nvSpPr>
          <p:cNvPr id="7" name="Content Placeholder 6"/>
          <p:cNvSpPr>
            <a:spLocks noGrp="1"/>
          </p:cNvSpPr>
          <p:nvPr>
            <p:ph idx="1"/>
          </p:nvPr>
        </p:nvSpPr>
        <p:spPr/>
        <p:txBody>
          <a:bodyPr/>
          <a:lstStyle/>
          <a:p>
            <a:endParaRPr lang="hu-HU" dirty="0" smtClean="0"/>
          </a:p>
          <a:p>
            <a:endParaRPr lang="hu-HU" dirty="0"/>
          </a:p>
          <a:p>
            <a:endParaRPr lang="hu-HU" dirty="0" smtClean="0"/>
          </a:p>
          <a:p>
            <a:endParaRPr lang="hu-HU" dirty="0"/>
          </a:p>
          <a:p>
            <a:endParaRPr lang="hu-HU" dirty="0" smtClean="0"/>
          </a:p>
          <a:p>
            <a:pPr marL="0" indent="0" algn="r">
              <a:buNone/>
            </a:pPr>
            <a:r>
              <a:rPr lang="hu-HU" dirty="0" smtClean="0"/>
              <a:t>Szabó Beáta, Iskolai tanácsadó</a:t>
            </a:r>
            <a:endParaRPr lang="en-GB" dirty="0"/>
          </a:p>
        </p:txBody>
      </p:sp>
      <p:pic>
        <p:nvPicPr>
          <p:cNvPr id="1028" name="Picture 4" descr="https://i.pinimg.com/originals/64/d7/21/64d72133ca84efa4598cf27eb5471f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148784"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t>
            </a:r>
            <a:r>
              <a:rPr lang="en-US" dirty="0" smtClean="0">
                <a:solidFill>
                  <a:srgbClr val="FF0000"/>
                </a:solidFill>
              </a:rPr>
              <a:t>S</a:t>
            </a:r>
            <a:r>
              <a:rPr lang="hu-HU" dirty="0" smtClean="0">
                <a:solidFill>
                  <a:srgbClr val="FF0000"/>
                </a:solidFill>
              </a:rPr>
              <a:t>zóbeli megerősítés</a:t>
            </a:r>
            <a:r>
              <a:rPr lang="en-GB" dirty="0" smtClean="0">
                <a:solidFill>
                  <a:srgbClr val="FF0000"/>
                </a:solidFill>
              </a:rPr>
              <a:t> </a:t>
            </a:r>
            <a:r>
              <a:rPr lang="hu-HU" dirty="0" smtClean="0">
                <a:solidFill>
                  <a:srgbClr val="FF0000"/>
                </a:solidFill>
              </a:rPr>
              <a:t>(elismerő szavak)</a:t>
            </a: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a:r>
              <a:rPr lang="hu-HU" sz="3600" dirty="0"/>
              <a:t>Az a gyerek, aki sokszor elmondja, mit szeret, mi tetszik neki, és folyton keresi az elismerést, ő a szóbeli megerősítésen keresztül érzi a szereteted. </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hu-HU" b="1" dirty="0" smtClean="0">
                <a:solidFill>
                  <a:srgbClr val="FF0000"/>
                </a:solidFill>
              </a:rPr>
              <a:t>2. </a:t>
            </a:r>
            <a:r>
              <a:rPr lang="en-US" b="1" dirty="0" err="1" smtClean="0">
                <a:solidFill>
                  <a:srgbClr val="FF0000"/>
                </a:solidFill>
              </a:rPr>
              <a:t>Fizikai</a:t>
            </a:r>
            <a:r>
              <a:rPr lang="en-US" b="1" dirty="0" smtClean="0">
                <a:solidFill>
                  <a:srgbClr val="FF0000"/>
                </a:solidFill>
              </a:rPr>
              <a:t> </a:t>
            </a:r>
            <a:r>
              <a:rPr lang="en-US" b="1" dirty="0" err="1" smtClean="0">
                <a:solidFill>
                  <a:srgbClr val="FF0000"/>
                </a:solidFill>
              </a:rPr>
              <a:t>érintés</a:t>
            </a:r>
            <a:r>
              <a:rPr lang="hu-HU" b="1" dirty="0">
                <a:solidFill>
                  <a:srgbClr val="FF0000"/>
                </a:solidFill>
              </a:rPr>
              <a:t> </a:t>
            </a:r>
            <a:r>
              <a:rPr lang="hu-HU" b="1" dirty="0" smtClean="0">
                <a:solidFill>
                  <a:srgbClr val="FF0000"/>
                </a:solidFill>
              </a:rPr>
              <a:t>(ölelés)</a:t>
            </a: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a:r>
              <a:rPr lang="hu-HU" sz="4400" dirty="0"/>
              <a:t>Ha a gyerek ölelget, puszit ad sűrűn magától, akkor ő fizikai érintésen keresztül érzi leginkább a szeretetet. </a:t>
            </a:r>
            <a:endParaRPr lang="en-U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rgbClr val="FF0000"/>
                </a:solidFill>
              </a:rPr>
              <a:t>3.</a:t>
            </a:r>
            <a:r>
              <a:rPr lang="en-US" b="1" dirty="0" err="1" smtClean="0">
                <a:solidFill>
                  <a:srgbClr val="FF0000"/>
                </a:solidFill>
              </a:rPr>
              <a:t>Ajándékozás</a:t>
            </a:r>
            <a:r>
              <a:rPr lang="hu-HU" b="1" dirty="0" smtClean="0">
                <a:solidFill>
                  <a:srgbClr val="FF0000"/>
                </a:solidFill>
              </a:rPr>
              <a:t> (szívességek)</a:t>
            </a:r>
            <a:endParaRPr lang="en-US" dirty="0">
              <a:solidFill>
                <a:srgbClr val="FF0000"/>
              </a:solidFill>
            </a:endParaRPr>
          </a:p>
        </p:txBody>
      </p:sp>
      <p:sp>
        <p:nvSpPr>
          <p:cNvPr id="3" name="Content Placeholder 2"/>
          <p:cNvSpPr>
            <a:spLocks noGrp="1"/>
          </p:cNvSpPr>
          <p:nvPr>
            <p:ph idx="1"/>
          </p:nvPr>
        </p:nvSpPr>
        <p:spPr/>
        <p:txBody>
          <a:bodyPr/>
          <a:lstStyle/>
          <a:p>
            <a:r>
              <a:rPr lang="hu-HU" dirty="0"/>
              <a:t>Ha gyermeked papírba csomagol neked egy termést vagy virágot visz neked a kertből, akkor ő az </a:t>
            </a:r>
            <a:r>
              <a:rPr lang="hu-HU" dirty="0" smtClean="0"/>
              <a:t>ajándékokon </a:t>
            </a:r>
            <a:r>
              <a:rPr lang="hu-HU" dirty="0"/>
              <a:t>keresztül érzi a szeretetet. Ez nem azt jelenti, hogy állandóan ajándékokat kell neki vásárolnod, de nagyon fogja értékelni az első szeletet az elkészült sütiből, egy apróságot, amit készítesz neki, vagy ha figyelsz arra, hogy mi az, amire neki éppen “szüksége” van.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rgbClr val="FF0000"/>
                </a:solidFill>
              </a:rPr>
              <a:t>4. Törődés </a:t>
            </a:r>
            <a:r>
              <a:rPr lang="hu-HU" b="1" dirty="0">
                <a:solidFill>
                  <a:srgbClr val="FF0000"/>
                </a:solidFill>
              </a:rPr>
              <a:t>kimutatása</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hu-HU" dirty="0"/>
              <a:t>A gyerek, aki ugrik egy pohár vízért, ha azt mondod, szomjas vagy, vagy kispárnát visz apunak, ha panaszkodik, hogy kényelmetlenül ül, ő a figyelmes törődésen keresztül érzi a szeretetet.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hu-HU" b="1" dirty="0" smtClean="0">
                <a:solidFill>
                  <a:srgbClr val="FF0000"/>
                </a:solidFill>
              </a:rPr>
              <a:t>5. Értékes </a:t>
            </a:r>
            <a:r>
              <a:rPr lang="hu-HU" b="1" dirty="0">
                <a:solidFill>
                  <a:srgbClr val="FF0000"/>
                </a:solidFill>
              </a:rPr>
              <a:t>idő együtt töltése</a:t>
            </a:r>
            <a:endParaRPr lang="en-US" dirty="0">
              <a:solidFill>
                <a:srgbClr val="FF0000"/>
              </a:solidFill>
            </a:endParaRPr>
          </a:p>
        </p:txBody>
      </p:sp>
      <p:sp>
        <p:nvSpPr>
          <p:cNvPr id="3" name="Content Placeholder 2"/>
          <p:cNvSpPr>
            <a:spLocks noGrp="1"/>
          </p:cNvSpPr>
          <p:nvPr>
            <p:ph idx="1"/>
          </p:nvPr>
        </p:nvSpPr>
        <p:spPr>
          <a:xfrm>
            <a:off x="457200" y="952500"/>
            <a:ext cx="8229600" cy="5173663"/>
          </a:xfrm>
        </p:spPr>
        <p:txBody>
          <a:bodyPr/>
          <a:lstStyle/>
          <a:p>
            <a:r>
              <a:rPr lang="hu-HU" sz="1800" dirty="0"/>
              <a:t>Ha gyermeked mindig olyan elfoglaltságokba kezd bele, amihez te is kelleni fogsz, ha direkt azt a színezőt választja, amiből majd neked kell kivágnod a rajzot, akkor ő a leginkább a direkt, külön neki szóló figyelmeden keresztül érzi a </a:t>
            </a:r>
            <a:r>
              <a:rPr lang="hu-HU" sz="1800" dirty="0" smtClean="0"/>
              <a:t>szeretetet.</a:t>
            </a:r>
          </a:p>
          <a:p>
            <a:endParaRPr lang="hu-HU" dirty="0"/>
          </a:p>
          <a:p>
            <a:endParaRPr lang="hu-HU" dirty="0" smtClean="0"/>
          </a:p>
          <a:p>
            <a:endParaRPr lang="hu-HU" dirty="0"/>
          </a:p>
          <a:p>
            <a:endParaRPr lang="hu-HU" dirty="0" smtClean="0"/>
          </a:p>
          <a:p>
            <a:endParaRPr lang="en-US" dirty="0"/>
          </a:p>
        </p:txBody>
      </p:sp>
      <p:sp>
        <p:nvSpPr>
          <p:cNvPr id="4" name="AutoShape 2" descr="data:image/png;base64,iVBORw0KGgoAAAANSUhEUgAAA6kAAAIOCAYAAABasUtRAAAgAElEQVR4XuxdB5xcVfU+07cnu+m9hwQCBEJTpAiKFAEVBAuI0uGPNGlKb4J0RLqgKErvSA8BQighoSQE0nt2k832On3+v+/ce97cNzuzZTY7yW7e1SW7b149974757vfOd9xEREdesz4RCwWw6/kcbvJ7XKT2+2h4uISGjt2DB180ME0YeIE6tevP7W0tFJzcyv5vfnkdfsokSBK4MAEkcfjIbfbTdFYlOLxOG/zej3k9/ooFA5TNBIhL/Zxuflaqc3FZ+KzpTR84iLinz7Y3C5yuV0UCgcpFo9SIOCnRCJOwXCQ3nr7LXrplZcpQXEiN5Hbi77B/sreLpeLotEIxWJRisVjbD5sg41d5KJEPEEJ7iRY0MWfuXCwy2X1kdvjVXZPYF8it8dDRYUFfFxTcwvF4zGcidxuLx+HayXice4T7l+fj/ILCqikuIQGDCijcDhCm6uqqKGhniLhMI0fO57Kysr4EgXYr18Jed0eKsgvoLHjxtGAsoHk8Xop4PeTPxCgeCzBP3wz6HMeEure9aOQC8bAXeO5XMlxwX/rkWJu74OjZrt4JB676WYEo8+3pCFyfb0tce+e1gQVlEfIXxOnQK2ax53mWCAXFgiVeihc5qbGCf5cXK7PXyPT/MPfgD005/V5o27DDwg/zeP2kIt9L/HBEhSH3+aCb+PWHrH6HsQ+8A3xLzww9vPgD7JvpD9jb85Fbo9L+YrWuIlTPBGjRCJGkWiYWlpbqLKyktauXUtLly1hn62+voH9T4/HTdFolILBIDU3N1t+VkLcMXbNcH/qnvgmtRsmY9jldrO/Ftff4bgPr9fL5w2Hw+T3+62/cQz8WXlG89/eMO7N97aj+xU7AHPBFsBKOB62EQyF58d2+ZH3X85t+r3ye3IM2H1ibMd5cS7BeXIP2BaJRMjn8/E+6G9sw98JSlAsofwJ9GUefPN4nFpbWxkfer2+JPjDeMT9xuL8mfrcy5gjHAmTz+ujwoJ8CoXCjFMGDRpEgwYOpkGDBtPIESNo9KhRVFpcRkUFJeQBRmHE4aKRw/dVo/fwYycmMGgAaDDg8wJ5VFhYTFN22IF/pk6dSoMHD6GCwgIGqM1NLeT35pHH7eORKX6kAkDysqiXys2ASQEivFy8jwE2XaYPyn/0HZDa6S8cdIObuPMw9Xg8LopEwtTY3EgzZ71Lr73+Gg+YhCvOEwEDVK8GaWwxZVurIxSkUx0tEwRPJDhYDVh8hkkK2/LzC3gy4zPFE1RUXEx7zNidorEYff75F9Ta2sI9hs948gRgtoAj7gfn9PKg9Pt9DGBD4QgvSgDgAoz6fH4LJGMhw+f1Ur/iEpo+fTeaNGkHGj58OL8I4VCY8vPzye9TLwQGPa7pdnl4MscLhb/lBcFL5/YAuLspFlUvNSZ8BuputwblSTvI9xU+S0766gtCtm3D32nOrWWwQHvvWntG6+gLZVs1uADTgvIo4XenORbY2hZwAOvW7gHn+r3NAspL06SNsSDL32fsnSu/zPSL23zXwX/kfTXQVbBC/d/gdQB6E6RAKogkECI4V0NjA22sqKBgKMS+FUAqyIXlK5bT6tWrae26tRSNxjQ5ok4Yj8XY7xPQCT8MRAOuAJICvhR8wRh8OP1c2Ib9sS/8OPyObfgdDX9LE3Am38+CLeRzE6xtzT5XCwNtv3/N+5b7M/cTX5PJPL34IP6q+Tzm+U18JceZxwL0A8fBnvidfWL0k4HLzHObWM28H/GFlaev7o9xg/aZFdBVuK7NvVKCPC70qwLF/JOIMymFewLBBZ/eC2IrP59KivvRgLIBNHDgANp56i40afxkJr3g72Msjhm5v7rKYT+bkMAgBCuGA0tLyxjh7jxtZ5o4YSKzYIWFABo+CoejFApFyONSJ6JEelbUGkwKxmYcR9s7SNVYjyeUWAKrKjFeocKKRn1jHb3/wfvMpjL57MaqlGZU3bCqfkGsyciwM89xahDp+Uv/LWwqGNionhx8eiArnFtUVETTp+/Kny1evIRaWlp4cGHyUcfIdWSQGsto6T4z5lheAYwnGKQWFxXT1Kk70rhx42nY0GF8p3juYcOG08ABA3i84Rl4giSAVDXBMWg1QCZAN0AyfxYDSNVsst5HXmRzxQnHy6Qhq0sOSN2a0333rr09gFSHMe3eGHGOzp0FYvkuahnudRjW3JncuVKvtICLXCAP2m3ib2X2o5OnMH0x9nysMyuQCqIjrgAqAZAGOBKvrq6OfT8ARYDUYLCVvv56ES1bvoxWrVpFDQ0NzKAJIRKDn8XMqEf7ZDivAsZ8BxoYyd/y/Sx+F/xIAalWFKfHo9lgxcqZ/prCSdqfTYmc21a6vT2wKvdokUZZRkXABqkAHn/DBwYIBEA1mVHY1mRdu2IrRYzhvxqndvJgZlJdQiipccLElO5fYXSxLS+Qz3gDWGDyhB1U1GVpGRUWFDLQnbHLMcpShxw9LoEDEN47ZMgQGjVqNI0ZM5YmTphAQwYPJgxI4fMR8gmwABY4wdx/+y+YCr3sBkjl87sokWWndtKuPbJbR0wqYzeLPU4wLR6JhRmotgRbqa6hjj78cDbNeu9d8vo85PIg9ANBHjr0Q8HUFPZZfSZMqmKuGffqkFm1uoKGwYHPJZwDYwA/AHwFBfm8YJGXl0ehUIiBKiYprNR0tVmrNFGs6qjVNAxAvFRlpQOosLCQV1rwGbZPmzaNJk2axCssYFTByOKJPC6EEXj5nmX1DS8nWFWcE+AV5gAprFhkFYoiL7W8rPKcskrlgNSu9ui2t39fBakApgjhzd8QdUJ5t71h59xRBxYQsNoy3Ef43WmOBRwLmBboDEi1IE6GSMMO3XB9AjhHiJZMMJOK6DtfwM/+UUtLM/tYPp+Xo94QyQcWdcOGDbRx40YOCQajiu3qWPE7VdQafsIRxaAWFRcxgwqf0ef3McMKUCqASfwuCfdlKK3ZSAmBTWUV00U8pX7nZwvGsh2PEkYrjKQ8hzxf6v2Zz5CtvyLnRp+JjeR3+MDi75qfZX2tLEEq/HhEByhCSYFU9tMlnDse5/GA+wLWCPgDlJ+Xz/49wOnE8ROZtMI4OubHF+tw32MmJUpLB9CI4cOZ1RoxYoTFZiFUE+yWybp5PX5KxF2kmOCOv3gygVQbi8ojRUIcku+UnL8vg1RegHIBpIYoEotw5zW3tlBNXQ3N+WgOvf/BLF6xQlgr2FReD+OcUL0yJuaywg5UaK+Vgyo5mjpbUwYIwCEGM8CnADWwl9iGPgdAHThwIPc9JhwAVBkHnX2xZYBi/0hYhXVwbivnuLqpsLCI/D4/U7jIQ8WCyLhx42jkyJG8uoK49VEjR1JJST8qyMunaCxO0UiMw1F4JSYvT7+YOg6fF05U/q1atVPjisOUOQxYjVlzEpSXuP2Xub1x7oRbdnY89NR+2U7E22K4rwBTf02MEM7rNMcCfcECDrvaF3rReYYtawFF9HTsRWv/OM3FLe+jw5PAv1ZAVYX6KgYO352RaJTDeVXaFtjRKFVXVzPDWt/QQLW1NVRbW8c5rSAI4DNWVm6itWtXs96MBUa8HgoE8tgzxX4qh9XuH2ViRE1wJ0SCCWDNR08HUNmzyzGZlZo2ZgJV21JEyn1lc58CQOW84qubea2S0yoLAt2JDkySaF0b8Qp3KJBqEkOcc6zDowXA4sxI4wOABbD1e/00dPBQKi4uZuLppqufUpb76a92SUyYMJF2mDyZpk6ZSgMHDqJ+/fqRz6OQOZi2SEQ5S0iA9XkBKoRF7fDNsD1hWmDaCRv0ZZDKzB+vbkUoGo9y2ERzSzNtrq6ijz6eQ7Nnf6CS4CGaxGwqwBzyV5MgVV5w66XWGe4Wk2pkAsuglrh1TDDYhh+wpxjYVVVVPEiGDh3K1wJoNa/RiS7jXVRIiBpHALkAixjAApQBMr0eJFgTJ1W3tgapf//+DFC9bi9NnDiJvn/g9zmxesCAASzcFWwNUSQU5vOCDcZ5cX9gYTHQOXmbV29UzoMZe68mNzVm5YWWzyXEpO2ztRcxoCf+zhrE2a9HLNAXQKqTZ9ojQ8M56TZoAQewboOd4tzSVrBAx9GIW+amtJ+C8E0XFu0BIFRIrVq0Vwv3SoxT6ZwAZMK3CkVU9JwCjiqKDQB24cKF9OGHH1BtXS3ns7Ivp309nMTt9VA4rIgXlZKlfsQnE59T/C7cSzKaT+2XSiC08XNTjJMN+OuOfU1gLb8LsyzPaTKtkkuaDXjE+c0cU9gb9kSko/QVwrfh18Mfxr4CZLN5xkwKQR2dS54/NWTbBPQS3cg4hkV2kQKosCWAKvSR8Axvv7xCgdRLrj42gfDK8ePG05jRY8jvDySVYTn5VYeQ8u7awUdyLCdKdhekMqzK8NzJc3cYtt+R5bbC5+05zvIyKaAZU6prrjjnnkJdt7GpiSo2ltPHH39Es+fMVqtR0FfyKdDFFD+AK0CrXp3gfyFuxKNLZJd1uK8BUhWrqJS+MOnIxIJJQ4CrgFJZaZOQgmxeLoR+4P5VbLqXQSleLFZ79np5cCLJHgshAKCicgaQOmrkKJqx+wyaOHGiHpt+HnehYIh7FKECyNNVL6+bXAm3EgDjiTc5ISYnu2RoSeeHhANSO2+rrbNnbwWpTjjv1hkvzlW3DQs4YHXb6AfnLraWBXILUkUMR1R5JTJOgUcVtquAlAKM+F5FeK+4+WBgka8KEgNhwOXlG2jd+vVUXlHO7CrOh3OBmQ2FguQL+DiEGOJJEAYVkCVqsyrkU6n6ChtrgjtGB6Z/q6MFM33f5xqk4noSoox7xbOUlJQwyVdaWso5v9jW1NREjY2NzEzDTpkJkfbHoWkLnBu2kjxU2B6kDSIkkUMMH5sVdiU/uItDvLsg1VxgkN/NexFmmG2hq8GAXIJPD3YVn7/2zBIFUh994srE2DFjmTUbUFrGIZehYJgVvDAmACLg8LO4jxanAdDAibYMSBWgmk6IR1m2r4JUTAZ48ZGL6vEpthSDuq6+ntauXUOfzv2EPv70Y4qy8m+CPMhN1QrKyFO14tAZoKoFBSX0q0qxqNQBpcSVtK4KfY1ihcxFDExlklBJz0qUCYJF4VDIApjI/YQ0eVcarh9BDgPu3YN8B7VaEgoG+dxYcVPJ+gFKxOIUCSvxKABNgFHkpSIEfeyYMcymgmUtKirWqy5qAkwyo1g48UAXQG9L3quavJJy7PKCmCEUqXkQyed0QGpX+nxr7NvbQKrDmm6NUeJcc1u2AAArStlAcMlpjgW2Gwto3ZUef14wqAnotcaV7+4i5d+BxfIpMMOUSVT5mgKClJinujuUrkG1B4AtZuviUVqzdi2tXrOaqlHCpqGeCYSW1lZqaWmiQH4eBfICDHQjUSXqI4wte2k6X9EEqamgKh1bKeBVziG2yyVINRlDPBf+hn8LcAqxWUT+ITIR/m19fT3V1tZSTU0Ng1WJJOxKn8v1BBQLSyqhs7ATrg2QDKYbEbByTDZ26Q5IVRhCARAsUDA20VU3FFmVjHBMsqpRKMOyui8wJ7DGq09qkDpv4dMJOP6MYBFLHFe5gfgdgxkHSF1NhXoVgMhU77QrhrfvmwmkIkQh+7NurSM7w6QySE0gzDdMHp13GkvEeaVqxYpl9MWXX9AXX32hQCrCITSTKitQwnSCGVWDgbh/uGmAyvBMSv8Ab+mVMlwPDZMSV8Fxe3i1y6TpZTWNry01VjtpUKvPZPLT4RwschSNUQzJ9FqCW4FohtU83iCkhPsHoIWIE4eKuDxUWtqfk6p32nEaDRkylOuuqkkszvmtGMMUR8ivykOVF0CFkejaTXplSVTGTHW59C+zA1I72eXObh1YAOC0eEXYyTV1RopjgQwWcNhVZ2hsTxboHBgQB7itI8xbUuRcMtlP+Ykx8vn9XFKE62KiRIhXlSW0ckkTCcrLz2dwCrEkJVDpYbAJNWD8y5UmKEGNTY1UX1dPm6sqad3adfTNt98yKGPyBcAU+7KAjYqmk7BfexpWMmIzFXiKH52JfTR9tmzAWLZjLRUApob5puqeWCVZdL3Sri6s43zwnZPpbUroVLAAPkP9URA5mzdvZjZV8kKze8bOsvz2lDdJqOO+gO9v1HtV+q1qDKQCVSm1JOMZf7/93GrFpK7Z+F4Cir1w6qNa3AYKPUhmBVgAg8afRdVqgVXcZIvoxZgvnQlS+WmsUGClgtu7WmdBKof7uqJcdwovPuqXbijfQIsXf0uLly7melWq1lSCyKNsYq5KqAULxY4qxWVz0oLSlg751WwqgCh2gtQ4+pNr5OpVDpkIJGwDK0GSs5o6eXTUG2qB0KXrZxHnJ+C+GTBKwV593xKrjxqnWEkB65qIqeLWuHvkmWKwIw4fK1RTJk9h5r+4uIiZ1eKSElYKLiosIoohZEXVdRW7yOoNRwQYzVylyxzK7IDUjvra+TyzBZyQXmd0OBbIzgKNE3zkKANnZzvnqG3fAp0DqPIcyXS71CfjsnudeFxmUuMxKwwVEW0CUsXfZs0S+GGIbuO6pyH22VQd02TqliovE2eyAcq+9fV1tGnTJlq5ciVVVVdx/dWqmirOWYXeCq5jsqQCUlhgSYfxCsiUf00fWnw18zFTQWkuQarVK5oZTM25FIBoKvHKM4u/24kus3YRBhr2Qiiv5O8ygYQSL5rFBZMKxhYhxrkBqfDzdT1VA4ukBenw9638ZsWmSn1fpC/iT0Twwt+Hjd59YZ0CqRtrPmFyDYMT9D8AK9OtDCZwIjcfADCjVlS8FmjoipHb7pv5pbPvq5K9e1vrLEhFuVm3VyWzB0NBfsFXrlpJCxYuoPXl62lz1eak3DTWpFCMWdeRSl5DlVxRcBTAVAm5cZ4mWG+pmepy8YSBgs4qnCMZUy+1q2BniWfHgMd2rLh1NbYdIJVDIPx+XkcD+BYpcknwZsaU1NjD4MSEJ4M7FgXSTPBz5AXyKD8vT6kLJxKUX1BAxUWFHNqAfNXJk6ewInX/kv6UiGH21M+twwpwDcWcqsEvL7as6uHzzC+0A1J727u3LdyvE9K7LfSCcw99wQJSc9UpY9MXetN5BrFAzkGqZvHgfwkrxyq/XgEMST/I4wM5pXxSNAVUlXgn/DoBvOpZVAlF7I/PNm7ayDVWl69cTmvWrqGWIKpDhNj3EpEfgCr4X0KSSP4kzpYJbJo+9dYGqJwyB39U20awkckSsmW04JEZlpvtG8B218yk2MtU0UU+KoglAFSzXGRXWVt1f51lUu0g1R69mBxX7IPr8F/b8zMKVWw+QnyjwAG6fM2s5zRIXV3+QQIDBhA3GomqUF6Pl4jroyIZGCyrGlzMriIRmlWZVN6jXfiovaqo+sHb3qHeollA+TzJ+7KoUG9rnQWp5I4TfiD7zSzqhvW0eMlimv/F51RTW8MvOKuuuQEwscqlcoWZVmfxKt102RlWVrP4UzVIVD+p/8YTKu9Thfgq6h0vG4CpKIZhgOM4VexZfSYvX2f7QcJ9mRDlN1kNFTNU2aPza1Wus1L6EjAM4SSeCJDHgPqquqQM7psnOAagREMGD6ERI0bSyJGjaOiQ4TSg/0DKzyskL5TC/H5L4Uy94EohzRSCSn3Z2z6fA1I72+fOfkQCTotXqJJLTnMs4Fhgy1jAyVvdMnZ0zrJtWMAEqR2ntCW5Uql7n8ZVbvfBmI2MK7EigE5LOIlBqiI5EGkH4AoBTwBRlPtjn5Kj+JTPCJ8J+4VCrexfIdoS+aqSOtXS2kx19XW0sXIjVWyqYBFQkC0IA0Y+K34g8gN/E74lfDP4al2N2tsazKnlbgNw6XQ1sacZwpqaS7slRpzJOEtOKnBZqk8rwFWpNYPAyobkkxq+KbjMghLmOZO/q8ULXT9Xi3GpyF91H5yWqH8sWOJK8PjCPqhwwiQSuWjmM2sVk7pk1TuJgoJCBqAqP1FBHIADDGgU98W/DFK9KjYdYIJDRBFnnmJ9tTVTa4c9TZdAzm8jmNS+C1LjhJh9Vey4uaWJVq1aSQu/Xkifzv2U66UC3DGQcqNgMkJzlS1cKLmCHx0669KznPpb9aFqGqJa1LpiY5FrgAnHBKJYhcFkIWVqcDR+V33vtZTYOvPC4XYwIIOhMKGEUEFhAS94MMGvBylnQeiVIR5P+mUCAAV7igYWFxNlLBLVasDqPnD/KNUT8PmpsLCYRo4YRWNGj6UJ4yZS/34DKODPI4zr/IJ8PhdeaoxtXtnSK34Av/IiZw7BcEBqZ/p7e9/HAafb+whwnj9XFnDyVnNlaec6PWmBroFU804EQHTx7qz0QU1YWCBLlZeB7yg1VC1QwcJJYDSwyK/IDeUjRqilpZmBJn7ETwxHUXLGTf48P7WGWqiuoY6WLV9Kq1evZhXg8nL1g9xJaIrAv0ODHwo/MzVqj/3YzsQyd9EUW2J3jl5kskeTQZrphC8vwFEIkdRc3K5enwEeqnroUkFSiQOEkgBVUfplgVJePNCCWN0Bqe3gsnTPwL699vG56zQZJvmzOEZANINntwawbvU2gIjjCEyvl95+Uuekrt04JwG1XojNMGOmBWagtooBApAK40gcNAR3FJhIwtFk9qjamrm1F+JrHKcybFXMap8FqerZwGzGCB1D1BpspRUrV9BXC76kjz7+mEMtoOjLAkk6PwD/cn6ArQSQzjzllyYJqphx1XmdajUlwWDX7VZiQzLw2do6oRn/YrCjcWi3DhHJrH6bvrclPZZLGHlQ5DlghY0rcSc8h1ITZoCoFYk5f5TDlPEcivmUekoShh6NqjxahJ5w3rQHCsEFDFbL+kNVrZB8ngAXBYYcOBLKUf+3rGwAT4yyagf2FuEFzO5agD/1eToKe0izJNNueLqklrc/TclZt9H5uatzbJ/d3wGnfbZrnQfbxi3ggNVtvIOc22vXAulAKlwHYVXN39lHs1yNzqbK2S/Pi/IQR9XRZMonRDSdAqloAKLsj+mLcUoYM2Bx3s8MOUXamPiOAppYfRblZuLQWSGKxiPMqNYiKrC5lSo2VrAaMDO5kQhtKC+nluZmTgsD8A2FwipKDj/q5MncxRT6y2QI2c9VvJsR3dkd7ykNg2iaU7ODklPJV03JrZXdTVZVIgWzYYFl4UDS1XhRgcsvKnYbgBU/6Aup/JEdi6rwlxBfttBfjckyDWx+LissWSlFSx1eeWZTnBUglQGsC+RZnAkkFgJzuWjm02tUj5ZvnsvvBEJ9IR/NsdUI/0UUKsIsNVAxk3VdLnuor31oZAtSUx6bkxoFpGZDV2/dGbLjcF88U5xiXCdVCScFQ6284vTlV1/S7A9nUzAcJJ8fDKBaBpDCytYKiQRc63xUqx/0LMeCSzIT8goHQj1U8WY12YBRjfCEwMBXM5xYFeOBjxIvGuh21ZrWRMuMr5sFlCR0WCkMI2zXqwao/hv3z2AYYkm6FI3qeSWgBNZU1YYKsb24fE5CJVtHIzinmwKBfC5Fk4i7GKRCDnzcuHE0duw4rrUKmW4AVZTY4ZWnsErcR8iKiEypBF9LciopFqZzW/ExJlJWLxNRK9sElinbxBzH7U+gcobsvo662lvO/l21gKPU21WLOfs7FugZCzhgtWfs6py15y1guWfi7ip8YMNalits3Y49Sq6zd+lBqK5bpXcpNkv5geIP4rosUgkCg1TqFfAA1ziNx9kfZBKDBVbhSyKHEHoicVVuxedVUZcAm5EQ+XweDuNsam1WJQcTxJUroLWC66NmKOqs1tfV8XlamltYLZh904TSweFqIh43+65yT3heJj+0T2sCPsXj4d6VLokttNSGX43w6XQGTLRfbpG9QzdDVOWrSnSgIaQkgDRZZkWB+q4SPjwkjKoUEvUnGAN9JEw0fFqzPM2WAanobmG028di8Mvh76uFEGUXwBeph8tdYIB5tT9iKhVIxQ9/niCa+YwGqesrPlF4QmKsmckS9ihZW9JSYNWASVZaTNKIT6Tp3nT93unVA4titssbd/Zl3Pb2S9+xWD3gznGplafWYAsXSV7w1Vf07qxZnKMqTCqeiesraTZU2dIEOim/J5SkuDXnWdScGjRSSJWVgvVLILvIIOJxkJJ13HXb6sEtMemcy6yuJOdPPaeME0xQGLTYD4McYbsBv59fAmZZNcjGpAnQiePyAgUUDkepqbGJ8vLzOKxkxx13oilTptLkiZOprLRUh6dAqEm9RDAGFmT415iyGiYhAGvITsnKDs6PhRyA4ry8fJ7cwcTaF/hkzNqBalL8S4dDWKt+xtPbElNcHCZtvl8qvL73Ldh0fcxsu0c44HTb7RvnzrZvC/Q0WM3k8HXar9m+u8d5+gwWMBekbThK7y+xV93hBdWplD+fBG46Kcx2YkTZqbuw/LAUMGiBDEndYrZMCa0yaNPMq2I4wHZpXBAnjg5EmhYTFJy2FWEl4MrNm2jdunW0du1aBrnYB2rBAKochadZNo7kRDpiFIrBGgBJ+UZE3bFmS5zTF31+FUIMv1nUdwGolSUUyWD+z9496ekByx/Tv6hURE2lGGyuDThrUJaJae3si2Hvu+RRaqFBCdwKy8o9mFWYb7q7MaIJO2JSdXi2AE3GK+l8XbmMzoVmJpXHi3yQoHee0eG+68s/Tp+z3V6R4ZQbNcMSOmYQO9Mlmmrvhaq+mZ/ODi54Zcil821dYFOVkhpqHC1YsIBmzpxJTc1N5PIogIaOliLAPGkpZJnhckrt1wwbscaEWpHoTCds0X1Sr9iZCVfCkSUOX0AqwCMmokgkypMY8lOh3Ivm8fh5FUcUivPz8mnE8BE0evQYmjh+Ag0fPoKGDBlCfp+fw4RxHK/2cB6vkcsLkC/fHnEVYg22lWXbY3GljqxDZ6xJyjKyTFzJp06CVH4VGYAa04z6NVlcVv+qJgdZKkjmgOe+/7boYOiFJ3PCenthpzm3vF1aoCfA6pbxa7bL7nAeugMLWPyB3s/8O/WzLWvM1PDYdrzXtIAnsx/CroxO62JgCXAci2YFhqIAACAASURBVFMEGifRCEcIAqjCt0UeKsrVIBS4oqKcWdWm5mZas2Y1ba6qoqamRsX+JmIMbJlpBTmAiE6PMJ6KHEgyrkpvBMeBwADrC2gKIAeGFVVMLNAooqPW42dmqu2knPbz+hROyTQGOj9WshmjTN2kgIK3n1mpvOQN5R9novlSmDrTp7azROZNOZN5pi7KAFIpRgkXXj6ETkSosrKSFi5cyCAVoQ8ANxIeIIJGvBKGy2RAepl7Rx3SGYCYzUDb0sfgOSXmHhOOqPVyjq6WAJeVMgG0kZgClEjmxyQpIl+ooQoF4Ck7TKFp03amwQMHUUlxMQWDYSUYhtrAXkycfo7FR452MBjisjg4TyAAgYB8zqMASOWFA46PkWQRzZByv6SCVCxGiHUEpJrWMnsFUNSu2sx7YkJGnjmvULTXw1u6F7bv8zngdPvuf+fpe68FtqQasOPX9N5x4Nx59y2QDSsHr0ZFwSmAiMg3pBVyihnnwcLn0norEGJqbWYxJkTKtba2sD7LkiWL6etFi3QpHK1UBPaNK1OoNDKkf0FU1O9XoBc+M18LpQ11KpmbNUdU+K/4efD7GLSKgIpytNr1kFWepmZOxc/bLkBq98dQV8/w1rMrHJDaVaN1b//0IBX5qNF4mLw+D68wYTVp4YKF9P7771N9Y71OWNerR4YSLocq6GT31PvqiyAVq2eiWCZKYZJbIRMRwj9C4Qj5/T4qLCxiqIfPgq0hDv8oLS2j8eMm0NSpO9KokSNp6OAh5PH4VJgKtAJQfglCTJjQyMVJ/ACk+BzMKwAsQCvYVyXZLsyrnrSkI2wgVSY0B6R27/3J7dEOOM2tvZ2rORboKQsArNbuFKBwmarLnU1zQGo2VnOO6SsWyBakcq0J9lPVKr3Kz1SCOsmIQAkiU4KesYQSaq2qrqQVK1bQgoULOfwXIb71DQ3U3NJCCZA7OkWRA0WRFsb5jcriAojB2MJ3UyAZJXUiDI65aomE4SYjdnV3ZY5QTPYn7h5OI7Y4kW09Mc4dkNoTVm33nOlBaiweoUgsxCAVq0GIyQeTOmfOHI7VR90gMIMCzKwEbVZAS/8y9QWQKvH3UntLkvjNWlSmlDXH5AOkhmBLH4smYRUPea0tLS0MNhEuPHToMBZRGj9mHI0aOYr69etPBfmFHP6BGQfzlp/rsKLQdIRZVIgkITQY9YNl9Q1drfIZUhPsU3NSHZCa81etGxd0wGk3jOcc6lhgG7ZAqNRDddMCBNDa1eaA1K5azNm/L1kgW5Aq+E3yJiXLCYBRarIC6IER9fm9HAIsIcHhSIjKyzfQN998y+UZQ+EwbSjfQFXV1Rx1GAy2UlNTk6pY4dFimwxWVX4mSIz8/ALKz89joSWkh0mJG6ltyn6mKi7RiWaJuWiA2qmDOnFeZ5d0FnBAas7HReac1IQLBWzjnIO6dOlSBqlffPEF/41VIgGpDIxE5YuVsDJEarezttNbwn0l2VrCffHspiqarKJJN0piPCY/sQpAKgNVHe4OQAmgWlBYyCzq0MFDadCgITRixAgaN2Y8hwgjOiQvEGBQ2toa5PAULsfEyekeBqzIi0DNVyykgVlN7dmkpHJyla1T4b6soJZSfVjq32rRpC0hZZXzod9LLlhQHqXiFWECUHXa1rEAr65vnUs7V+0BC2yL/dk4wUeNE8CudL45ILXztnL27HsW6A5INQWDVLkbFeIL/zUGdWBWEyYGmvDjlPgR0tyICYbqmhrFvroSnA5XW1vLlS4AYJcsWcKCo9AlUTU2ifLyArp6hRLeBEBFmhbOyWKY8OG0Ai3rkbh06lZ73WYJ73CyrcOg5mCIOyA1B0a2XyI9SHW5kfyd4HIzNTXVLJq0aNEifvlC4RAro8mqj4BUfsH0SlS6x+grTCpDPFOuWtSGtdy3qTgtEw9mKUxWEFTCzAeyGTkIAJdYMcOEhXOWFJVQ/379aeCAgSymNH7seCop6Uf+QIAGlA3gz7Ev12nlnFUVDsxFmQFWAVITUFyGum8qqFEiTqqlMqn2fGL1qXbLtViZTVSpDUh1ANSWfnUBSvt/HaJArZKId1rPWmBjfQ29+Pkc2mfCVNpl1HgOp0fb1FBL9818mY7dc3/aacTYjOrfPXt38taqsldO654FHv3gDRpQVEKH7LwH5XPYHWonxuiF+XMoz+ejg3fcnQr8ge5dJMujuwJWHZCapZGdw/qEBbIBqVzvHmG2XO5G+US80I96q1x2RNVlZV+WP1eeK5MvLlWiUGmPRJQP7HVTA8J9m5soHI3QylUraf68+VTfUMe5rI1NDQxW/QEf+2e4eigSYV8QZAL8N1R8kBI30CtRCsGGYGaa3tLlT/QXg6pW4VRZ6Plh7YDUnrdxyhXSg1S3hxik1jfUU3nFBpo7dy4D1PLycpWP6lP5qPxixVUog6pdpQvfpnup+gCTaj6WPL9sk5DnVJDKifS6rhfqcgFAYh8GlpjkuLCVYlZ9Hi/nKkAQCawp5kfUVB02dBhNnboTjR8/gUOBsQ9ChtU9uJlV5ckNlGvCxYC1LfejJmTb5JZhvMmokMrD7SXuOyVotuxL64T2bll7dvZsT899j0586GYqyS+kw3fZi2485mQaWTaI/vK/J+mPzz5Cg4r70S/3OYiuPOoEBji5bl+sXU6vfvkJXXTocZSPWsxOy8oCm+pradzFJ/Biw4TBw+m6n55ER+y6D9W2NNF3bziXsFix2+iJdMvxp/OCxdZonc1XdUDq1ugd55q92QLwjVCzHmyp+GJwtJA7CqFQRKSxn8S1RjXrycynZlIhuORSn3m8EEnyJHNaE3Fav349Lfx6IdXX1VNDQz2tXb+GqqurKBwNWzoiqhyOkqKED4hUMKTQwT/kCEXtL2Z6vy3Ch5lU3K1auOwtEYm9efw4IDXnvZcepLISrDtOVdVVtHbdGvrwww9p+fLlvGKE8jP+gErwBiiS/EwujKur9KR7jL7ApJoMKp5Rwnl5UkvDpLKQkU5iTxKbijWVUjKcQ6qLPLPyHOegqrphyFktLipmoDp1yo40adJkGjVqNJWUlJDHpZhTTGpYkcO+yXxUnCW1mexpx8ynvfpp5unPAalb5qXdHsFpTXMj/WP2G/Sfj2ZSfWsz7TZmEv3pyF/S9NETc8pYoq7wgTdfSHOWLeLOhCNz9U9OpFP2P4x+cvdV9NmqJVYn//4HP6E7f3U2R0Hkoi3duJ4efu9/dOdbz1GBP49mXnor7Tluh1xcmtbXbqZ733mZXvpiDtdePmTaHnTRYT+nsQOHdun631aspdtef5pmLvqC+hcU0S+/cxCdc/DRVBjI69J5urszHMMbXn6crn7hMetUM8ZOpud/fw098eksuuzph63tYM3nX3s/Bby+7l426+M7yld1QGrWpnUO3E4toJhUpairBJMUW8ohthxyq8U/QcDo2qom8YAcVTCwYagBs6KvwEOGtdTY2MglG1tbVW7q0qWL2Yeuqa1hEApQGYlFOffV5/VZui5gZrkMDrRHBPimFT+SmvYKSqc63ek8v+20q3vksR2Q2iNmbe+kGYSTEniJwrSpchOtXLWC3nvvPVq9ejUnffsCPg5PwO+Q7cYPx9WDGeQCxunVCvsKSFX5AopFNtnUVJDKUxevuKE+apDtU1BQYOXyQgAJSfNgQVm9F86QLk8TDiMMxEX5gTwGogCxY8eOpXGsAjyFhgweQgFfni5Bo4pD4/p5PoSNuHmFkKNT0mDRZG3U9gebA1Jz9zICoA6c17rd5Z3e+Mp/6LqX/k1hlFTSbY9xO9CrF9xAQ0pKc9YBYCiPvvsqjhJB+87EHenFc6+jtxbNo1MfuZ1C0QhvnzZiLL1zya00pF/P31tTsJUefO9VeuSD1wlAFVEqaAdM2ZVmXnJrj4NkOFInPXwLPfHJu1Y/gH388fR96KXzru9032AhYq9r/49WVJZbx0Cp/OyDj6K7f/1/nT6PuWNdSxPVNjdR/4JCKskv0JEjHZ9qQ20V9/P81UutnR8/44+076RpNOPqMwn3igYg/egpF9NPZ+zb8UlzsEemEGAHpObA+M4l+pQFJII3nZYI+3AukA/w7VTdeAGz8N8Q6pufn88As7G5idlYAFbeh/VYYgwy8/MLGUCGwyH6euFXtHTpEhYframpoebmZmppbSEIMHFJQiIWThLBTS9K1niTPnRSNwR7Ki/aVp0mpXfcidwsnvapQdGFh+kYpLabj5OZHXIm80y9kB6kxilG8USENldvplWrVtI777zDIBUNIBVMqipIrIAqGrOKfbwETeo4EiEl+VeAqrK2Xp3TSDEQ8FNhYQHXVUWiPEBqOBSmUDCowk5iui94hS/BoSFYaYNIEsrOICd12LBhXE912LDhVJBfQAMGDKSBAwdyPwCV+r0BPi6+BdIYk6G+8jQmN5v83WFSuzDDpey6PbKnYgKsB+934/kWe2ma5uMr78lZqCXyiPa/6UL6dMW3an7zeOnRUy6iX+z9fdr96jNp4fpVvL04L5/evfQ2AojuyRaJxWh11UY65ZHb6MOlC9OupQNAH737d3vyNghAEM+/avPGNtdpeOBlKs4r6NT1P1nxLX3n+t+n3Tf499ezYir/NedtOv0fd/DiAcp4jSobTLuPmUhPnnUF/52pIef4F/fdYC06/GT3fem5319Nlzz1MN3+xjPWYSd852D6+ykXZXVvnTJKFjulCwF2/JosDOkcsl1bAH4WUqVADFiaIRwJB45AlY1hP050O/AvfwamlSgQCPB+AJYID0YFjCQrG2XfDrXr4ReHQq3U2NBADQ11VFdXywzrpk2baN36dUwAIRUM4BRCTACmIDFQPaMl2ErwFzk60ZailYyG079Zn6taqahZ74DUnhzgnQCp2V3emcwz2S09SEW9pzhFqaa2mlatXkVvvvkmg1RmS32Iofcq8Z6YKk7MLwdEgHQsf7qr9QUmlSeMFEEiAaipz6z2Uwq8KOgM9rmgIJ9BKkJ0waKGgiGeoMJBFH4G0BSlZJU0D+YC+zQ3t1LA76d+Jf1pypSpDFYLCgqZXZ04caIKVSHkono530JNVN0VWEke37bvkuG/Dkjt+py0rYNTAJRM8veKuWr7RYgv7iasCGvGz7QKVqURqur3oqSSahiz+1z/e5q7crHNgBhZ7152Ox04ZdeuGzaLI2Z+8zkd+7frGJSh/XTG9+g/Z/6JHvvwLTrrsbvU3OZy0wU/OoZuPPbkHgUuwUiY7nzzOc6DRfizzYZENLJsMP1gp93pt987hPbfYZcsnrbzh4CpnH7V6bS2utJ+Hy4XVd7zHA3sZF7unGVf0/duPL/NhTEvNj7wSlYhvyZIlRMjZ3j9nU+Sv53w3MPv+BO9vmAuHzJpyAh66+JbOPTuyLuuoCUV63j7+MHD6J2Lb6Vxg7oW0tx5y3ZvTzME2PFrumdL5+jtzwICUqGei3kdPq34cPgOw/eXyj9VkSsSLYdoHzClCjgq8UqQNf48P6daSekaqXcK8iEUDlJBXh55vdBriVJ1VRUD1KXLltKaNWsY7La2tlBVTTWD0tLSUlq/YQP/XZCfx362/rZkFWFpiklNemVcgEELXLr1v9tfz+bmiR2Qmhs7G1fJDFJjiQjV1dfR6jWr6PXXX6eVK1eqkidILveqmk/CHEq9qb4OUk1AarKmqYxq0sCiHufiVTMk2kseK+fzRhXQx8oefrBUp3JUlZBSnBV8VZkZ7ItcOUxkAKgIA959991p33335RAUhJnEoshLdZPH5dP5qXIn2QBWB6T2xOu4rav24h0eft5xrHaarj119pV00NTpbT5aubmCTnjwJlq2aUObz5DXh9DOY/bYz/bZH558gO584zlr1RofThwygmZddhuNLB3UE+a3nRMOyYVP3E/3vPMiz2XDSwfS1zf+nVUaAayW62cZUTqQ8xN7OgQZq/WXPv0Q3fZ6ktXDDQMwXfCjY+mYGfvRwOJ+NrDfU0aCU3bYHX+kd7/5wnaJ70zYkeZccbfl2HV0/c2N9TTi/OMZDJrtZ3vsR8+ec3VWS2nZgFQshux7w3k8rsG23vzzU9mmf3vnRbrgv/ezw5jn89PbF99C35s8raPH2uqfIwS4YXzmfNlMi6db/cadG3AssBUtwIv4Ljf7SlJVwfRfMSFJnioWV1nc0qPEkTB3gJTBdoT+whfGsWBVUb0BoFXERNmBY12RKFdzCOQFOPwXOauNTY3U3NrMvl9FRQXN/3w+H9+/f39av2E9VW6WhUGE9iZlLE3RS2wXtjdpTtcWIii2Ygdt45fuMZCK58606rj9TuZtw6N52PPgV0zquvVredVnzpw5rFrGDVG9bqXqC5tKbD8XK06pk2oDdeAVDXrG/Ix5Px3/n9pXEpJhhtRKwnuu+67rIFWxqWhgUzFRhUIhntRkPLohlaTzW5V5dB1VrqMVY9YVar5gXrFih79Z0TdBNG3aNNprr71o0KBBVNq/lAJ5eeTz+BWjyhJMuh4r11NVYgE8yWp7q1VB1Zdtmx2k2j+3g15H+rzjmXVbZ0/lCRpaW6jfWUdlfKBLDj+e/nLcaW0+/2TFN3TEHZdbeX3mDgihvefEc+iMA39sO25N9Sa67Om/szARQjcHF/eny378Czpmj/1zIpyE9+H9JQvoofdepQXrVtF5P/wpnXbgEdQYbGEm9fGP3qH1tVUcRpor4LKuZjPNuPosLoWCUjgn7vtD+vGu+2TFOHY8Ktvf48u1KwgLCSsroeqe4AUEgLuuCje99fV8uubFx2hddSUznQiZ/vvJf+AQ6mxaNiC1vK6aHpz1Kr2x8DPyut300vnX08CifvTx8m/ojjef5XBvsOi3Hn9GThYBsnnu1GNUCLCfwK6mtlx/N26J53HO4Vigpy2gos0USAVIBFAVkKodI6PEoAKpIBhQNRV+EtK0AFL9fp9VNkZySuHf4Rzwsbh2vcvFYknwjxBFJ5+xn4wzJlBjdRN9teArauUQ3wBVbKygjZsqODS4CXmviZhVPQPCTPDOcb9gbrkGK1SJJbKJq+So+qqmPy027ch/7YrtRZulK8d0d1/pJ9jXxB6CGUy9mHQRjx1tS7VPuvvtUZDaXQP11uPbCwmSepnms8VdcUKdVKj7fvTxR/T5F/Np3bp1VF9fzy8pXgoo/GKgSCkV6VwoQOLlEdDVGZCKfTwWSDMV1xRwBUPIimc6Ph8TC+L9UWfKTH7fNvtHccsQUOrXr4SGDB1CVVVV/MO2dLnI61GTHRrYUinpg78RmsIvpgsTntTNcnG5mWgszjVVAVAR8jthwgSaMH4i9SvpR4mYmriYgYXqr8tFeQGIXUWouamZJ0/YE7kT2AfAWb3gTj5DT4yj3iSMtLpqE4276NcZzQDl3S+ue6DN50/NfY9+df+NtoUo2Qlj9y/HnUoXHXZcm+NawyFaVbWRxZMQsgk2Mxvevzv9hjlrbfVmGlhcYsu1BAsIYLX72EndOX2Xj529dCHfx9Tho3s0vNi8MXaYGusYuJnh3A3BFlpTtYn7dUT/AczkZtMqG+oIwkVg1UcPHExFgewAKq6dDUgVRwb30RIO0rhBw6zHQJj14oq1zJQP6z8gm8fbqsd0pbbqVr1R5+KOBbayBRBpphbvVa4pKimgMajjX+w3qFwz/Ecxlxa5gP01m2mq//I8A59PHwZhTJwZIb+s/xsDI5sMHQZgDYVDDFKhCFxdU81s6meffUpr163l0jVKjCmf1YMFpEJdGGws/DgAZtVc5EooX1FICTPa0Qxthv8OX9r01dMBW7GNWEXOZwLCXHWpEq/ycYocMABAvYkL8DzMfIMw0ySa+XwdbRNCTHKMzWeW74+3n1uphsSG8o87rpGRK8v08ut0BaQKk4oSNAlXjF574zX65JOPWUobQIbzT93ESd6DBw/m8AQMGpSmAZDFi4OXLh1IhZOTrlNTQWrqSwDmED+pIBWDtLeAVExb/fqX0FANUrFKxitByIkAM6onzTgXmE6y05hQsdKHl0+Y0WS4MLFd8KIOGTKEhg4dSsOHDafRo8bQuDHjWfmXRZQQRqzrcQGcIndBrSDGGaRiYsPkiMYKw07bYhboLeyp+cCfr1nGTF57rfreF6issNi2C8p3/OW1pzIehvqi1/3st1vMts6JtowFANCqmxronrdfoHtnvkzzrr2Pdhg6asucvIfOki1I7aHb2SZO29naqtvEzTo34VhgK1lAcjfV5VnC17oTu5Ju6g22VeZgj1aXGMTe4t+aMWhKLwS6BoCqumwjQGo8Th6fUvL1et3sOwOoNjY2cOnHxYu/oTVr19Dm6ipqampkYIacWJwDfh/oXLCx7NO5XSp1DMQHPEWda4tri2qw8u+8ls9sbu+IQUzHwG4NkGqCR8E1gjXSYYHUfUyQKr0reEMx5grgChEm5+a+1VGgDkjtgRc3G5CKcF/kpD79zNM0+8MPrJUJLnXiSpDP7+Mw0x122IFBEvJVP/jgA37JWOE3TXkWAanpKHe8aPgxB44MDFndEHBmCjaZ6mw9YLotcEoV7otnLi4upIGDBrIMOX5U6ILHKp8gLwvieBm4o8izR6koM9MJ9d8EciEUq4zEf3lpYQdMQPhs1112pSMOP5JFllBLFQ0LB1AJzs/Lp7L+ZQxK8eP3BzhsGIsQOIcCrU7bEhboTeyp+bzvLPqcfnjrJdYm+YIy39tXL7iRjth1b5uZDv7LxfTutyp/Ee+yGdqPbef/6Bi67fgzeqx0CphYMGRgASHS1NU6pnhHEOpc19LMOYv98wupKMv3IRKNUmskzE4DxKKQ69jV+4Ez0hIKUW1zIzs//fILqTg/nxe0utpawiGqa26iplAr4Xew15saalks6Iu1yznvFKwx2sWHH0+3pAnn7uo1t8T+GHO1LU1U39JM/QoKqbSgiOfG7oJUtkdLE4eYw6746Wr/bInn64lzOKxqT1jVOWdfsYAdpAJ9JKPHugpSk1+SCsAiaSq1orxibJVPx/4aQn21MJMbBIwPfpuXj0YkYjAE36yFGhrqqby8nJYuX0LLly9nHxsMLL4XIL6Zn59HhcVFLPAEv7y1NUhR1G7VEXTwEVn3RBMSuFcTiMm9W/elU74sP1Szy9gvHYg1AWCuxgbCquG3FhUVsQ0kzFqxyX7GIvK8VnSiZotNZlmwhZnmJoKmOA72ZPVmtxLWMn0fB6T2QG9nA1LjqJOaiNBTzzxFs2crkIrzcIgvFGvdLho1ahQNGDCAt9fW1nLOKrOo7mSOpfk4qjByMlzC/IxXgwwlNfnMvHfTWZac1N7BpCpZc0wqJSUl1IDE+YYGZlDhGKlJQiXrc0gvh9yyzK8uJ6MmIaz4cXgws8pqRYwnvRjqc8VZeAlWHDN6DM2YsSftOGUqh//i5Aj5DSE82uXh/FZhblH6RoAvzi2sq7I/S8gl5+G0PLhtIbIHRm/vO2VvZE9NKz899306/r5kHUzkDUKwS9Rvse/lR/6abjjmd9ZheK9Lzz6aQR7a0H5lzM6ZYjmn7H8Y3feb82z5fvNXL+MyK2YbVNKfUBqkwB/gzRjjD7//GgMraQg5/fmeB/C5lleW0y2vPcWqrcFwiN8RXP+PP/4lHbfXgR2Cj5rmBvr3nHe4Hujq6k16NRpK2W7abcxEwn2nCj6lG5V4VWYvWUh/ffsFmrvyWwpiQY8QLeGi0sJiOmjqbnTK/ofS7mMnd1hI7e2v59O9M1+kz1YttWyI2qLTR0+g0w44nHMnTcch3f1A5OO9b7+i+959ieatWsqgmedN7SixQ4RtKTLOYMgr73mW+/yVLz+mlZUVttNDxOmo3Tpf/gb9B5uktuljJtIBGRSKseDw8hcfcVkYlMARsL/PhB05bPyj5d9YJWjkvJ1R98Uiyv3vvkJQHEa6BPrH43LTsP5lbFP0NUSyentzWNXe3oPO/fesBfRCnxXfq0N+271oe8GdSa1ddSZhWE3/SX2X8fyrQaoLIqQQ1GTSQX2OPNNILMy5rPUNDbSpciOH/a5Zs5pCoSA1tTTR5srNHCLs83sJC6LwD5E3y6QHa5YoX1H8ZPGjU2vDpgOk6Uik1O+adMf1bH+pswspI0SNgHAzbFnYUOwvjCh+l2cX26QSPAinBlDFfkglBBiWkGh5Nhzr5KT2QE9nC1IjsRA99fST9MHsD5L1mvASxaOcd4qaThgs6FDpTFb+1bmjqQM7pgFq2vuRkAheBRLgpgCt+UKkM09HzloPmLQLp9R6x1aR53wO28ALIC+aPJ/K7wX4VCs3rPaLF5Ml0RFCrQCsvITmCpiwy2Bb+/crpVEjRtF39vkO/+A6AJyoyQqwit99YHY8Hgq1IqnfxeAZvioYW6vZpMwBgDNP0u2vQHbBXL18197Knppmf2DWK3TWY3dbm1ByBnmoHyxZYG07bJe96KXzruOaomgQ2NntqjOsz/edNI0WrFvJAkTSfr7XAfTYaZdSvs9vbbvt9afp4qcesvU6gOHrf7jJUtLF2B963nG0ubHO2m9ov1JacMPD9ML8OXTl8/8g5BmmNgDYS4/4BV111Ilpa2eCTXtu3gd0/UuPp1UkNs+394SpdMPPfkffnzo9Lej9pnwNXf7so4Q6nO01iAaBgQaARl1PAEGz4TxXPv9Pen7e7HbPg/u46een0t7jp7TZD3MH+uOq5/9Jry+cm7YkkHkQQLQPaQNeHzOVyAl+4dxraTAWC+6+msGi2X48fR965fwbOv2mAmD6TvlRG+HC8w75Gd31q7PbnAdiWpc+/TA999nstArTYKW/O2knmr1kAaGmrLRMIBVO4eerl9G1L/2LXv3yk3bvG/moFx36c/rd/oeyLXp7c1jV3t6Dzv33uAUMP6frMSr2u5PapeIrcWkYLEkKJrb8WV0ZQzEzBN0j5cdiX7V4hnmcGdJgC1Vu3kTlFeUUDLZyFN7ixd9ySDD88NZgkIKtrZyzyurCHoMZzkAKmZU5OQ8yywAAIABJREFUxB+3arKmKbGYzscWvzWX/rek/sGnBU6AfUSfRljR1NRA+LRmSLAJ1EVTB8eAnQUTi89xDPx0/IvzyzM6ILWH3sZsQGosHiGA1P888R96//33rFBSdGYoEqJgKMgdyrHxCCfVQIpDfaG3bYQIyPWFSTUf0xrgOiQik5JvKqOayxej+92igKrbrcrQCKiXVRs8m4QoICcUQNWyp1aeUy+ZAqnyWWoSuNjO5/FRwOunXXeZTnvM2JNrqgKEImcBLLfPC5CgJ7K4qgEp/ahArG4OSO1S1xevCFPxikiXjtkWd/7zq/9lwCWtMJBHZ37/SGa1pO06agK9euGNNFKzTqjtiVIuaBiHJ37nB8zC1TQ3WsccuvOe9Mw5V9kEc7IFqRizJ3z3YHp+3occwpqpIYzz46vuoanDRtt2AUC9/uXH6Y43nuVyM51pw/sPoHt/cy6zvGarqKumH93+R/p6/aqMCvKp5weIn3nprTZRJITeHnff9bSwE+fBDAvhn6fOvoKVcs0G0aXfPnwLoSRQZxoWHE474AgqKyrWIHUADSgsYX8p1yAVAk0nPHQTfbj0687cum2fTCAVpWdOfOhmWrZxfTvLbMlTYfyetO8hdPsvzmAGvLc3sKpVe+QT/nWaYwHHAmksoH2dLfOGpOSuajFKAbASnqaAqErFMgWZILIpQWzArW6Pi1pamjlXlVNSGuvp64Vf08aNG1k4qaa6hmprahQ55EpQJBZh8Ap/W8JVRTBJyAzWONGEkKoWoXRKTEIIv5vgLB2bmuuxBHAK3AE9nLy8PFq7di0LuuLe8Td+kLomokryXAJScb8mkyoMrEp1y2NCB5/DR0e4b2oOqwNSe6jHuwJS1cuR4FBfgNTnnn+WZn842ypRggEdiUYYqMqKhTB6PMh5FCRj2OUzbE4VTjJfAKkpJQPIfCHSlUcxB1oPmW2LnpYnHr06pgZ+nNlMpUKGWqnIHYhqhtObzCOAyDLi4sG4cDyICmFAqB5ElsTW+NwC+AgLjhONHDGSJoyfQDtMmUqjR42mQr1ShBI1CPPFDwAtmFtmavkFllU4u6CAWhl0mNR0g6K3h/emPtNFTz5oA6Rg2B499WI66aG/WMwWwiNfOu96qxTJUXddyaAULd8foMuP/BUDQBOkApi9duGNVJJfaF0yW5Bq3jPYyUJ/gMKxKDWHgm266NLDj6ebU3IsX/riI1YiBlg1G1g63D/eB4BfsIBmA2D/8roHuRSLzGm/fuDP9OSns2z7gZ3Ec4JpxvwbjIb53vA7rvHRFX/lUGJpDa3NdODNf6Av1iy3nQcs9vhBw5kJXr15IyE02QzPRejtJ1f+jVlPNDwPngvPl2qj0QMG047DxxCYSgA289kP32Uv+u9Zl3NupjR8D+QSpMLmV77wT7r51SfahCBjDKJf0JqCrWkZ1nQgFQz7rleeThvra1L6x83lbxDS3RpBjm7Y9jlCq1EyCYszfaXVTQtQy3C1qOw0xwKOBVIsAL9pCxlFSSTphnKBoibMYcAK/FmRcDr8l+d1AENmVYVhBYHgZp8bNVa9PlWJYdXKlbS5qoqaW5q5VM3mTZUUiYYZoCLFBuxrY7MCa5hXRTBJCA4TpKYyi4IX5N9UgGd9P6QwrlvIdO2eBgAVjDHSDAEoAVIh2op7BekjIBUgE79LPqngiVT2V0J+8W9S60VVLuEUOwPUyjmccN9c9LThhqRezqyTCqD69jtv09zPPuWcU4SoMpjRJWhSVyQwMIRJtQFQHUsuMCd1dYYFkbRcdE4fP0cX49UwXVcWk4MMfDVxYAVLAVSARkiJg0mV+l3YV4FPj5ZL16wrVt90iLTksLJ9UUfV7aGAL8AMKYSRZsyYQbvssitNmjSZSopLiOJQ8w1SKBSm/PwCqwQN78/qvgqg2ifsbQektr/okrlTe4J999fEqHRRiABU+0o7+ZHb6B+z37AeB+Pp2XOu4lqSHyxR+aMAX0+efQX9bMb3GDRMu/xUBj9o/QuK6OHfXUin//NOFv2Rhpqf7112u42d6i5IHTNgCKFu63477My5iyc9fDMLH5kNobHvXnqbtQngE+rFSzfqus/6EzCTVx19Au09fioD1P999SkDJojrmA15ro+ddgmDTdQ03e/G861nl/2Q33j10SdyORPkfS7btJ7eXvQ5vfrlx3T07vvSjcecnJyFdc7tuY//zXat8YOG0YO/u4AO3nE3fidXVJbTaY/eTu8t/so61ufx0O2/OJPO+cFP2OlZtGE17X3dOTawjn0u+NGxdM1PT+JQayxw/feTd+n//v1X7jtpCEN+6uwrrXqsuQapVY31tPvVZ7JNzTZ+8DD64xG/oj3HTebNry34lG5/41nOeTZbKkjFc4Ldv+edF237YexeeOix9NPd9+WFhC/XLmdW/dvytbb9sBDz1fUPc1mkvtIAUgFWneZYYPu2QOr3tY7+2wJf44wvgTdF0oNBKlGM07eU1ojHk6xtmgRKSi9A1HqVv6LyV5GnCuBUUJjPwKuxoZGCwRYGpShnCJDa0NhAraFWcnndVFNXw8rA1dVVzDQKoSQRc+h7Aaw4L64FkCfAOTXnNNWfx/HZ+mHdGXcAqAjLxb3jvoFJBIibIcy4XzPs10akGdUzcC/CLuN37GcKLKViFfz95jPLnRI03enErh9rfysFpMYSUYrGQhZIRRw8VnC4A3VtKC5HA4dVU+QMrLjMTDJMwLwfE6QKwLVWcfQqUrocVHMVJPXl6Ang0XUbtn8E7hGTEl4iKZtj1quScF/YT2LuVQ1aWEytuImysUwu8kKZCwVsO67J5SKvy8u5rACwAKdTp06lXXbZhQYNHEx5/jwd7quEkmB67IfqYQCqIsnugNTM/drX2FN5UoQT/fze6205kQqkXk3LKzcQWFZpVx19Il3705M4PPX7N//BAg1g91489zreZjKpYwcOpc+uvtdWZ7O7IPW1C/9MP9p5TyXvn0jQEXdezgJKZttxxBhadOMj1qbUnFv54NFTLqbffu+QZM3ieJzO/tfd9NB7/7Odb1TZIHr5/Os5Txe5n4fd/sc2TN0jJ/+BTt7/MNtxYGUhLJWHmneaFcQOAMHH3HMNg2JpeK8vPuw4+vOxp9hyYB/54HU6+19/tYUogwV9+pyrqNCfR/fOfInO+fc9tuui7ilCnicOHm5th1rukXddQQgNloa6rM/9/mr64U4zeFOuQeoDs16lsx67y3bvGHt/Of40uuCQY2z9ctdbz9Flz/ydAbe0VJC6fNMGOvKuK7n+qdl+tc9B9Njpl/JinnyfPDtvNh1373VtXvirf/IbuuYnv9nSXwlb9XyOqNJWNb9z8a1ugUxIFOX5un9zqSDV7fayS4X5X6JglE+nfDsFRFXEjhViq9NYk0rAShU4D3VBUa4mFGbgmkjEqKWllZqbmqkl2EyhSJBiFKdNmzfR8hXLqKKigiorK63IPDm/6VOn+vEmu2h+H5mM6tYAqLgXrnjh9TKgRgMAV6JRqn4qPkOYLp4J+4h+i+AKbMfvsh3/CkhVui+qqoZEJSo/PFlSE9d0QGr335EuniE9SIW6WCjcQm+9/SZ9OvdTqqur444H3Q7hpHAkrMqiJBK8siFx7XAaEA+fDjyaIFXAqaW4pd5Q62UyB4acy1wpSX15uvjQOd09FaTKi2bGu8vKkKz+SI4qCk3L5JBuVaeNyBSUfqFaiVxWhAq7PFRWNoBGjx5N06dP57DfAaWDqLi4hAKBfA6ViEYgglXIADUWSTp9DkhNP0z6gjhSphcACrrH/O1aG9AD8wTwAmZv+pVnWKGWyGUESHxh/od0woM3c/kXtNMOPIIuPuzn9N3rz6Uqg+0aUFRCi/78iCWIhH27A1J/tsd+9Nw5V9se5Yx/3tkGVCIf9ZubVI4t5qtDbr2U3vnmc9txYH/X3P5fQnit2d76ej4dffeVzIZKgyDTf874Ex275/60obaKvnfjebS6SrHI0pC/esvxp9M+E6YSwHl75U1qm5to4iW/4VBeaQGfj6+Rqir82aol9KNbL+WyLNLAJn9+3f1UVlhCf3r2Ebrp1Sds9wJGcMnNj3F4qzSEHiNM2QwLRhTFAyedT7/b70fKVjkO9/3BLRfTzG9UCSNpYDrnXvU32mGYvW5rZ0rQvL1oPv3k7qtsYc3ou/+eeXkbu2Lsjv3Dr60yPHJ9qCnPv+Z+2yKh7QZ78R+OqFIv7jzn1rthgcxIVIHU7gX92kGqi9V2EcMLtXVhL+2+nJptUxuDRa7aEOdbUvml0CVR7B/rnOAPrVcSjSPcN0yhaIgqNpbTshXLaN26dQxUm5ubmXWUPEthGnFOAW5ChJhEkRnyy5YxykR2owOyPlTCcMvKyhiEIi9XQnuBQwoLC62oT3wuAksmSJXwZyGELNFRHb4s21l/JxTi85sA3QGpWXdftgemB6koQYNB//4H79G8+fNo06ZNCtBghSLPT3n5eSo3Usduy6DXmZd8M20YUP0qprKo/LeeGgScpa5e8GtsKP2mCz/I1gI9fZyaRxRribBeKSETiYT1qg7yhFDeJ6ZXcRTrqla9kkptVgUukTGXnAB9fsWEqtVAF4eNuMnrwapTgEFoaWkpTZ60A+0+fQYNGjSYSkr68Soc56Z6fQxoVQ0x1doDqSKzrkaPy6yH3dPmzDrMZEtMsAjvHTivbd5jjz90ji6AMjM//evVtpBS5AM+9/traL/J02i3q8+0SpIMLCqhTfc8S7e//iyzWvhCRXv+99dyvuVe155tc/oBdlff9h8aXjrAeprugNTTDzyCHvztBTbLgEUEm2g2E6QivHWXK06jVVUbbftA1AmKwqkNIaCH3/HHNiAU7BpYNizKHXLbpTTr2y/bHAvQN2HwMJoybBQds8f+LLiEnNbU9unKxbTPdefYNmM/1KLdfcwk23aIIQHMmaGuAMArb3ucRpcNptveeIYuNthuHDyouD/Nv/Z+AgMsrb61mY6+60p631BsRv9AGAolbni+zSFIhR1LzjrKVmYI9zBpyAhafPM/VISH0ToDUu9663m64L/32Y5D+DWUiWeMtdsVO2FxJlVVGbm+S29+jGu09sUWKvVQ9Z5tx2RffFbnmRwLKAuIz9sWGJr+T/vWysy6it+kwn1d5PZCT8SjS3+haoOq1gBdkqQfm3o1DUA5LBeAVMgKdf9gUdE8bjCyHhbEjKHqBkUp7o5xmZra2hqqq69jthF5q/DhN2zYwH48wJfUTE0HUjMRQql3uSV8qq6MSsEAEomYyowCaJt1YdlaOrzX/EyYUtkm52GbaiZV7stkn/G8bzy9zAn37UqndX/f9CA14ULobpRmvT+L5s37jEMGMLixGgOAWlhcaCmCQU0Lg5rDfqHsm7LaIqsxIpyUCaSCSZWVpnRhCXIeGXQ4z9YKO8jG7hJGIQnasqoloQuSzG4+l311C29csiB0MnxEgVk4q/zDQDXB4WwehJpwDdYEM9wTx0+k7+6zL40eM5aGDBnK212E41Cz1aPqtGp42j5ITWrVbQ8gta+G96aO4031tXT0X6+iT1d8a32E0FQwlsjtPP6+G2wlSeZdcx89OOt/9PD7KiQW46/m3hc5pxMlaVJLw3x706M0xVDazTVIRd7jrledTuW11bZHP/WAwzmPNrUhz/XIuy6nRRvW2D4666AjueYrGtRjARwbjfzOdPMDSppccOixhGMRgisN9Vl/9cCfs5lSrGM+v/YBXhhAmaCD/nKRTfAJiwx3/fpsVvBF/2Ax4bOVS3g/UzypKJBPT5x9Of141320K5c74STYruTMtiJFP9hpd3r74lva2KYzIPWSpx6iW19/2nYsQp5fvuCGNmrP2On8/9xHd7/9vG1/1IwF+4+6u321OeG/fbVnnedKbwETpNr9XwVSO2ZSeY8OhJYkJzXB9WX0Dx8HJhRhpMmoNTOdC+AVO3lxnJH7qfxmBbqUqE8ybJXBViJGcVeMXF6iGMWUkFI0yqHBlZsrqby8nFavXs1MI9SC2R+NxampuYmCwRDfj+V/xxWLC+dRLMTPnIZJzSVQFewgeaiI7ASolEhE+NAS5msqGQsgT6fWa9ZCVWHYbqseq1nuUa7tgNSczyuZQSpWZZ559mn6YPZsHqwMIinBSmNgAaUEjXS8fv9s77gJLE11XxkM8q91fs0gCkg1QZrE7Ztx4yKbnXOzdfGCsgKEwySkFyEYeCaokCmmNRn7Ls8vLyCHd6ALkE2qQzwSGqQru6gJTDGpjEoZbKJQPQAsNqF4PYSThg0ZSlOn7kiTJ+9AJSX9qbiohPLzCnQtXM3EGs+XLk9Dtgnxmss6qdkuTGQ7mQKg9v86RIHa5JdKF7u/1+y+trqSjrrrCvpq3UrrnsHqgUlFriJqkt70yhOWduEVR51As5cuoPcXqxqqyNP84roHmOmbdvkptLG+1vbssy67nQ6csqu1LdcgtaKuhsHzpgb7faGe6s0/P7VNPyGcF+G+81cvs3326+8cTI+f8UdrG+pvXvH8P+irtSva7WuAxH0n7UQ3HXsq1/pEu2/myyxi1J324eV3EdSTkfN61N1X0vuGuBLOCwbxF3sfSKMHDKGNddX0xKezCH1ttmkjx9G7l97KzKuay3MHUrF4MOj3x7QxwQnf/QH9+/TL2mzvDEhNF/oNdeNXLriBQ9dT2w0v/4fHt9n6FxTSghv+bmOhu9NP2/Kxjvrvttw7zr1tOQukgtQkMO1aTqoWW1KTJUNb9oOM3+GZoZYzvDH2+8B6chlBlHuRaDl7Shf70+zTScWF5OdSyzSkleJVmp1yz+MMUuOUcMUZpCK8mBlDl4uZ09ZgKzU3t1AsFuG5HaQTytesXLWSASzK2ITCIYvpZX9d+/3pba9EoMDi2sOVOwb53elLvietjozvU/wtuaM4L0Aq7AI7SrSnMKcmhpB7EPwiCsjCrkp9VDPdzmFSu9NzWR+bCaTGKe6K0vMvPk8fzvmQYpxArErMYCDjJUGIqJeTlZUABepwAsRKM0EBgzRTEUyH+PJgk+06fFUAGs6TDliYob4m+MvaBDk4UK2O8RPpvAI1ceD+FZMKkIpcXoBKxZYqVWD1Eqr6pUrkSCXcq5U5NdHB6kqR1w1RK9iaGVKlMge1YJwMYb0oZZEfyKMRI0fSyBGjaOCAQTRs6HAaO3YcFRUWqdh7/E+vKPJqmw5DRn+rHAl1biv8mkFzDoxoXCIboJoNSO3L+afpegyKtz++8wpWo5WGsiTPn3sNHTR1N/rPxzPp1Edvt3I0dx45jqqa6gngD+2M7/+Y8xoRVjv5st8Saoia7b9n/ol+uc9B1qZcg1Qwu9OvOt26X7kRqOPec4I95BafQbEY5XUWGKAd20/Z/zD6+8l/sJ4D47GysY4enPUq3TvzZapMAcGptkYY6WdX30coCwMxJNi0O+2L6x4k5E9ijp2z9Gs6/I4/UWOwpc0pmUmFWFpKDhRCfd+55Bbaf4ddks+UQ5AKFeiy//tpm/uFSvLzv7+mzfbOgNR0zOjkoSM53Bf/prY/PvN3uvl/T9o2lxYW0dc3PkLIMd4emqP+uz30svOMClTZOELLKJ0DqnaHxwrx1Wcx1X25XCDICQ4jBUj1aJ9NMZUCuNgThhsnlS60z2iCJAGpkirGVR+46fxV/OuKE/8vEVchvfAh2V/TvpuuvYoIyLq6Wlq/YQNtrKhQpWyqKmnz5kr2SeF7NjTUUygYUvdl5GzinkLhoFIj9qgqFSojQ9hfdU/68TQ7raPvdP1VAHZmOwGmIdyp/VqQXwUFBZYga2NTEwVbIYYUIaUlimupiE3E/SlGWNV4ReNQYA2c4asyMDXKYmIfq7+MMjpJwSRVM1YJSiUXCMTfffu5lU64b26nkPQgldxAN3F674P3ad7nyEmtoMbGRrVioV8eKYQLJhBNVjMwKKyanXrFQ4BXG2bVYE55iLsVSBNAYYb9prKq6fJWc2u7rlwtyZKaIQesqsvlaZTUuHp+WWlLG10h06Dx4vObawtTEaAKZ1SSx1lqHCt6bo9mZN1U2g95qpPo4IN+QEOHDiO/z6/CfRMq7Bd9HA6GKODPo8KiYl6ssIo+ywTAHZdjlNoV02e5b/GKMBWvsJcfyfJUveYwKPUeccefbGVAIHj0wrnX0n6Td6bPVy+jH956iU21F+NEFL0RMgsAhy/msRf9moWFzHbHL8+iC36UZMxyDVKRc4u6maksIkSQnvm/q9r0E0A7FIOhFGu2y474Bd2UhnnFPgBcry/4jF5fOJe+XLOcvilf06buJxwHMLcXHXYc/e+rT3hhwGwI0UWt2SnDx3Rq7Bw6bQ8qNkSfUIrmpIf/0oYBTncysItQaYYNzJZLJhWCXYWnH9FGPgTCUx9faVcrxj12BqSmY0axKACQinJIqQ32wnnNNrC4Hy256R9UVlTSqX7oCzs5eap9oRedZ+jYAulBasfHtd0jNbLM/JuvorCoVd5PyQhnFnDKdA+mX5xuH1WdQ11QvEJVD8c+s2MbQCt8TvhzLa0tVFdbS4u+WUTz5s2lgQMHUF5egJYtX0411dXkEvKDiAoLCsjtcXPOazgaJS9UdH1eVh1WGioqKlBVjlBYwPT/WbjI42FfE0RNKBwmH1hmr5e3owbq8OHDqbi4mI9dvXoNVVZuJk4r5BxfryJLuASjWf0CPrTyo1VlDEVysWihtonugYyciuojzSDz8RKJqMAufOhZL611QGo2L0n2x2RgUt1xSrjjKid1/mdUUVHOg0ScUQweqF6h47DyIRS5CTBTX6h0ydhy3wJeBdzyUJFwg5SCupLbKcdkw5Blb69sjlQvq7w08lz2PAT1Ykj4c7qwhDRTo95kTUfqb632JgnkXp8KCYlGAFKJJwQws8hHyPMHaMTwEbT3Xnszmzpk8BAO/83Ly6dQa4giUPtN4Bgf+bwBfkk5dxbgmgE2VunaMjPZWGlbOWZ7yT9NZ+95q5ZySRWwo9KG9ivlkjJ7T5jKDOlOl5/SBuRhXyjkYr8Dpig2bsIlJ1oiS3Iu1DT9y3GnWefONUgFeEYtToBxsyFXcclfHlOh9EZDvumPbruMAG6lYdw/eupFdNK+h7Q7ZBFuta56M7361Sd00ZMP8Be62QDmAerX1lTShIt/wyvK0sBsPvS7C+i331NKu11tKC1z0sO30KrNFXwo8ooxp0jNV+Sf7j1hCgs6Ie9zwqBhbRRscwlSMfeNuvCXbRY1wGCuuPXfXJPWbJ0Bqc9+9gH94v4bbPm5UDh+6bzrOb/abLg+xnVqrVSEBS+++Z+EWrPbU3PyVLen3naeNbcW0DHBPXTRVI8+PRhmdU0NlJVeCaIjN1aU06rVq6ikpJh9xm++WUQbN23k9D6kpzU2NvDpABLx/RYD0IXL6ZGwX/X9mSqAmko+YR/QIJaPymHLCtxCoRfqvaiJCnazctNmampsoghK7gAAYz8DG4DksXxpznRTwlRoVjohA0+JZhS+N10HpC4eKPJHMAbu953nVzkgtYfGbobTpgepyEeNJCI0c9ZMmvvZp7Rp00YKBlstRTAMCqyCSD0iGSRKJjtZf04ApSmIZIJLE9TiBlPrh5r5rqkMazYhn7m1rbqaAqXKATVXlOR5rLBZo8iwySB39Z4R6uByA4iqkAWscGFm4RqtKNrs9emQ4DjFI3EqLiqmiRMncj3VKZOn0IgRI6msdAA11DdQJBKlgD+fxZUSMZxD1Y3yur3k9fo4LATOLJTl+kLbnvJP0/XXnGVfMyhDiRJpI8sG0UvnXWcpzf7ivhvoqbnvtTk8NZQSuZ+oI2q23+z7Q3rstEutTbkGqbjw7x+/h/72jl0BGNs/vPxuzhc1282vPkF/fDZZYxWfIWfzxXOvtXJKsW1zYz3l+/0E8JfaUL5m3xvOo8/X2PNaEfb8+BmXUWs4THteczZ9m1LPE6Vg7v/N+YRyNKkNYBPsIxYGUhvY6z2uOduq3QqA949TL6bj9zqQwTZWq4vy8E63H/2QS5CKZzjuvuvpmbnv2x6nwB/gMkcHGHnMcJBufvVJuuqFx2zAPrVO6vzVS5mh3livQtGlIY/6+p/91rYNpX32uvb/2tgS5ZQeSlGQ7gvzXGefwclT7aylnP0cC2wjFkiYSugCRuXeTH9fAzKXSi3zeJASFqVwOMQpfAjnBUhFvip8f4inbtxYrkq8BINUUFgIpURO/WG1GmZbtUgnl0FUIccsxukGo6nqj+J3ECSIylOkFGqfKvEjiIliG6L/RAAp2BJkZtTn9zGTGtWlecyaswxGmThR4b92gkt88K6DVMXIKhAsQPv1p5Y6IDW3Qz09SG1orqequir6cM5s+vKrL6m+vpYFk8wCuRhQAEKScIz7NgeICUalg9OF7HJcu1bVkv1wLgGo5qpIKqjtHUBVwgcUU2pNF0YOrmxLfb6sxgLniEKKW60oeRGGQQkKhyN8fb/PZ71woZYQh/+iPM2Y0WNo4oRJLKg0evQYzktFPqvfl0dYhIpHdQgHh3GoXNeA388J+xgbvb1tb/mn6fpr5jef0yG3XmaF9GMf1Pl8+fzrCfmnaGCxEBqZ2hAO/L8Lb6TiPFVr9ICbLmS1WbMdMm0GvXlR8titAVK/2bCG9rj27DblTlCG5v6TzuPnxSrxe99+RSc/cqst9BnPcvCOu7GQFHJ10eatXso5peMGDmXmE8JQZskSAKAj77yijVjT+Yf8jBD+jNXoS59+mO588zmbWjlYvyuPOpF+t/+hhHI/aACnUOb9x+w3aPHGdYQcX9RJNds/P3yTIBokzC1A7lVHn0jH7XUgFfoDaleXi9nJEgimaRXJ1P7MNUh9bcFcDjU3G74XIJ5016/+j5AfisWT/37yLl39/D+pIgV8poJUlNk5/t7r6c2v59nOObx0ID168h/o4J1257lvXU0lnfv4vfTi53Ns+0EwDKV7dhhqr9Ha2+e5rt6Fav4VAAAgAElEQVS/k6faVYs5+zsW2IoWyAKkQqQJvjTAIgAixJXg31du3kQtLS2so4Kc1Q0b1tG33y6mdevXKXICP9BMSajcUqlFCKLElvIHf96o3iHhzyA6fDrSD1gC10QTsgv+KiIAARShfwOxUHxfsp6TLSxXh/2mlCpTeCQJTqVX7AXNzL6yM6miGyWMLEi0155c4oDU3A7v9CB1w8YNtGLNcg71XbJ0MQWZWUnmN6LTwMwJSMU92/JNJflb4sKRwG3UH0plWNOFA6QCXjOBvKPY/NzasDNXU4Nf7ltCG+QZU8Fpd54PV4onVOgErokC9nirEJ6Nhn6wyuA0B1kYCX8PKBtIw4cNt5R/Bw0cREWFxeRx+xikJmLIq1UseTSiRJ4Q6o0cgGisd4PUgvIoK/hu7+25ebPp2L9dazMDalUij2+HYcpZB2s4OI0Sa2oZlyPvuoKgems25AJ+df1D1qatAVJx8XT1VAGISguLOV+xprmRlm3aQC0Goyw3/dqFN9Fhu+zJf2IfACv8iwbgh7Ilu42ZRMP7l9GKygqau2oxh0mbDe/kf874k5UHijDrQ2+/zFb/FPtzjk5hCdseoBhsa3ldNbVC3ZGIQ7DfvfQ2AuMo7bbXn6FLn3nYCnnCdlwP92YukmHpCmHAh+y8B533w5+x8JL96zp36r64LoSe9r7unDYht1iBL8kvoKnDRtGGumoW40oNncbxqSAV2wA8Ufc3tcFeEwYPJ+ScIvS7pqnRtjCD/c8/5Bi681dnbe9TAj+/k6fqDAPHAr3EAlmAVLCeSIUJBPxUUJDPob/4QRkbfGcgPxUMKgSWQFotX76cmltbKRQJMzgNR8Pqd02McElEj4qqFM0KUds1SSf4nSC5ACRV5F/ESnuzp/EpNlNpHifT25KMqSrDaGIE9JZEcKb6150FqVxekQubJPj6uFcHpOb8PUgPUhcv+5bmfj6XFi9ZTOs3rCO3B4MkGZuN2zRzKPE7QgXQiWolJllzyXwkc+DJ6oQANi6zYij6puakymfp2Micm62LF0TiudhMVpjERvICiJKv2FX27+KleMUqFtOJ85hgAj5mqgFSRfQI4BKJ6xy+G41x4J/HhcR1L40fP4HZ1N2m70ZDhwyjSBi5rG5mHXw+VZcKdbXw8vq8fq3q1nURgK4+V0/tvz0KJGWyJdRpz3zsLtvHU4ePplcvuNFWtuOlzz+y8htlZzCt2Ffarx/8M/3343dt50KobOU9z1rbthZIhXASapMivLmzDaG8Fx9+HLOS0i584n66+60X2gCc9s6JsKRj99yPw57NXMsHZr1Cf3r2EaptTua/dnRvAJ/3nngui1XJvPjmws/omL9dawvZ7ug8mHtO/O4P6MqjTmDwxnNPDtV92aFIJOiet1+gS55+mMIdRGZgIaAh2MKOlbR0IBWfwaZ3v/W8rSZsR/ZAePFjp15CYwbaWeqOjuvLnyNPtWqPfMK/TnMs4FhgG7VAp0GqmuVZGZhBapSjanx+j/YVoxw5CaYTPh9K2DQ1NtK6deuooqKC6hsbqaGpgRqbG6mppZl/WppbKNjaSmEQWCiDKNGCHFKcDJuFHwqSS+qXKr8UJEiSRMHdyXca58Cieoio8Wp1X5Ufi2oW4HRVZYp0Qk3J3FTVZ50FqSIEJdgE9/vmM8sdJjW3Qz89SF20eBF9Mu9jWrp8KVVUbCAR3zHZTbPQrShfmcJH5iBjJ0QnNMtKigxQAFspvMuvjSELLeewr6ooC/WOUF/pTRV2gHuW55aCxNgD28QOpmpxNs+IMHqVWK5EzfICfl7VAkjFQgJ+JOYfEt1YnsK/6odo0KBBNHr0WNrve/vRuLHjyE1KOh15qH4/QKqXQ4cxQSBcQ6mhtQ2pyO047vrVtmeBpEzWuvGV/9IVzz1q+xjMIkDqqLJBXTLy2f+6m+5/9xXbMfgSDD3yBtfvRdtaIBXvFZR7z/rX3TTr2y87fC4IGd14zMl0zg+OZvZR2uKKdXTdS/+mpz6d1UbBN91Jodp7+oFH0LU/+y2VpuST4ksdYj8AvmBLO2q4p5P3P5SgNDxm4FArw7QlHKTrXvw33f7mszYQ19H5AJ6P2HVvevLsK5iZzTVIxf3VtzTTBU/cz+HMmRru7fZfnknXvPgv2mTU4c0EUlvCIbrrzee4n0Q4qj1bHL7LXvTXE86h8YOHdZi325FN+9rnjqBSX+tR53n6ngVQnUE/laFqq73mNI+rgCr79hq0Il8UPl0gD/6eKlsWi0UZWCL8t7mlhVAapiXYwrmrtfV1VFVTTVWVm6m6uprqGxo4dJfPw/wnMtCSIBX+KfxQhReUgJICqS5WDsY1VVPqvNgfKWVWCqGUYYSQklYpZtjAKsrCqGoIjpKJGUrQyDXsRkliIpWeqKJGxXd3StDk/I1JD1KXLF9C87+aR98u/oaZVA/XQsVAVfWIVPy6WmFBEyofnSkgSFhVAa74TD4X9hArNfhJFVYyhYPMPFUTJAuYy7nJunxBSeRWIQ1iNwmXxouJbbCDgEjJ3U0Hzju+vItj91XSd4KFV/DSi/0heGWF/CKZnV90VJFxk8cFafAAlZaV0fcP+D5NnTqVSor7s7ovs6lenMvLYFbuGxNRNNK7wn0BUMGgIszXaUkLPP7xO/TaV3NtJkGO5iWHH5dWpKc92z3xybv0Skq4L/Z/9JSLLAYRyrepbOvYgUPo0iN+YeV84gsKgLeh1V7386Adp9Op+x9uu4V/zn6T3lo037YNwBDCQekavuD+/v7rdMebz1JVYz2LQPAKMN5Jt4eQlzhj7GS645dnpq2tKedEuC5AEMSRkDcJJUIupo5cGo+XQR+EpQAoD91lrzYqwua9Qfjoyuf/Qe8s+pwag618LtwToiGgzF3oz6MZ4yZz2ZjdRk/M2AWo7Yq6nxAQgsgSziENBeYRXovnTW3PnHMVHbvH/uyu3PHGM23K2Ow+ZiKXzulswzx94kM3tym4gBxgCGmla3e99Tyzn9VNDbzCj/4I+PwEFWbU4d197CT6wS2XWOrFOEdZUTF9dMVfCeA9XYM9kPsLMS/0EfqHv8fcHp4jEfp76eHH04n7/pC3OS2zBar2yKNwmWMjZ4w4FuidFrD7/ZIDyqlbGgwCsHoBUBNxJjgEIBYVFZLP56cW5I+6EhTID1Dl5kpat2EdrVy+ktauWcOKwA0NDVxjFZolUhXE8meBGhm0IjpTqQHL+bksDsrIaNAKQgXHmdhDFH2x3UodZEZVMbapP2ZUZtv+spdvND8X7AGfWUCqo+6b8xGfHqRWVJbTyrUrWdkXIb+xuMo/FWBoJkWbMebJgWaXgDYVf6WeqhkuLOczwWqmHNTUAZcdkMu1oZWIkYBUgFIBqaJmhhBcTAbYnhpD36W71bWd4JSycBJWptzqZRbFXwl/EEYLgBa5Xz4PlH+JS9BM32U6TZu2M035f/auA06uqnqf6VuTLamb3kN6SCGhF2kqIgoigoCAgApICb1KLwGUolgoCvIXRRApgqSA9JaQ3nvd3sv0/+879503dyczuzO7m91Nch+/ITszb96797x2v/t95ztjD6JsmMRwnqtlmuREAWflzMbFp7UBcFpt7YKVjUFSFwS9m+8SOY4AqZCQgm1zWaAINWLhoBtfmiZRd3B91fkbGVjBsReSVVwjkPTC9AcSVUwEpbLgrtzgb+T8XwDMQDhEHqebHYTRptzM7Fa8eWN7AcgHQwmGVcwm8P691UtYWovt68spU2fTv395VyrN3GvrIJYA6MU1lQykcZ/Kzcykvj0KOL+2rQsGPlUN9XyMOIcqGiVMYiDntU9uHucAmyW1CNSO8FDtiOalgVL7pVnLRMBEoOsj0HzsrwBfrHwLt4+xJMrLKEdepFdkoOSky8U5q9DNgm1t8jcys1peVkZlZWVUXFrM/6LGKsBqXX0t+f0Y26ocVmwX5kqKuY3JeoUIw8Qkr+OAWk/d72OVPhQzqkrDaM85HpvGtgdGVXCFANnEMU8OUmV9kfuiLUbu2+lnbjJ33xqqqCmnBQvn06LFi6gR+T/WDItIU9FUyUXVbaMx8wGqX+SlWE9+g38FiErNTbwXI59kIFXCIgBVgOm+AVBxsSndPwAoGFOc7FJnFjEBQEVdKMQNszbtWVju4HTZEmo1aaVmreSYqT+UHFguYIBUzlMNgF100uBBg2nSxEl01FFHU35eAbv9+gNBCofC5PZ4GdQCuPL2Ux4yt6dn7f+tAajtj6HZQveMAGp8wvlWX74zdTbNGDYmYYMB2KbedimBYdSXg4eMYldbs5gItBYB4/zbWoTM9yYC3TkCMa8UBcR0FlIBQ4xPMzIyeDyJsamo/IAHwKS6vUpRic8xvm1sbKSKqgpmV3fv3kXFxcVcvqaqqpJqa2sZS3BpGqeL1SxgTuHci/GpGChBPaSMl5R0lzWBlhGoLU0WQMpSYicGsmo9G6gqEgVtaytI1ZWbgmGMcVKnn8+JQWpdYy1V1FbQvHnv0leLvuSkaZyUOGHkYMmB5/qbTuX02rdvX85prKqq4ld1dbUNxsTJSyh0PUdVwGYyWl6fIRFpAtohrGynhy2NHYoeXjT9KhndY0soAFhxE8jKymK9P4Bqy/KE1naOG43S8TPLzfmikBRbdaqQsiDFkOFcZjGukPpCmogEdYDPvPx8GjvmIDr22GNpYNEg6pHbwwKp6gbDzmecHM+3ttYa1eXfA6D2/aC5ZLTLG2UaYCLQQRGAPPj4h65rtrULjjiJnjr/yoQS2C1lxTTzzl9QSU1Vs9/E17LtoOaZzeynETDOv/vpgTXdOmAiICo/AEWkc7ErL8q/WAZ2SPMSsyM1/lbOvcx8MtAEA6v+xXuo+PAvxufV1VVUXlFOmzZvpC1bNtPW7du4FivGwAC0yGl1e73KvTeiUlsAYnmcjNqolvQXOWlK5qvahW0zcLUwCasPScmCxWBJsIKUkkl8QJMzqYJRBISbEjRdckkkBqmVtZVUUl5MCxYuoK+XLGIrapH1yoFHcwF2wAgKSO3Xr58NUmFZDZCq67mlpqoOSrGdGJW/ZxD075Ixtl0SuhR3ykwjX1golBxgMK+DVPwNgJqdnU11SEZvaGgnSMVxUaBRnJNFT4+bi5qxsgCsJZFAjCFFhDkSu6hFopSVlU1Dhw6jWbNm06gRo2jQwEGEe4IUOOZtoCwN2NRuDlNNiZkUT1az2j4bARhBjbnh/Gbth8kT6raitmtRXiGbPlU11NH64p305pJPaem2Tc2ciWFSsfCGhwk1b81iIpBqBAxQTTVSZj0Tge4XgRgpopRxAKUYa8NrhHNDQUjYFT2UOZGS4SoDJIBLfZwODxuwowCaAKG19XW0efNG2rxlE23avIkaGhuYEKmqrqLa2hpyupXCEixrIBhgd2CUvQFIhfSXx6copebxkM8nSk0/71u8UUCcCJsrQDXm6tuSpLd1kCq4Bds3TGqnn7/J6qRup3Wb1tEnn31Cq9essmh3BSblwAvQBPDC3wBbwpYCmOrGQDIzI6BJTujYSRQraaPnY9pJ0VbOI7Yv0lj8CxAMUNfdF6gRcEEhLlz+xeu1mVT8DZCak5PDcoj6+np7QqAtcmbMGnGOaZxjsIBWtEVmznRwib/BpirX4ShlZmZR7959aNiw4TR+3HiaPGky+bwZfANDPSyUucF6YrjUurK/a46SKTHTNXE3e+3cCOBeedR9V9OH65a3yfkc1/GPD/sG/f78qzhP0ywmAulEwADVdKJl1jUR6D4RAPhyuzxckhDsJqp5SH4+K/LCEVbiwTBJKnEoeTC8TCxHXuSYWuRHKIKUMfU58lmjjig11NdRbV0NVVZX8j7g1gspcGlZKQPR+vo6KikrZQUm8lgBUN0epZbEfrB/mDb1yM3hMXJjYwOPobFgDK3YTlU+RwxIuaIqGykpl97ES8sgFX0CSJWx+Nt/X2dK0HTuqZsYpG7buZVWr19NH338Ia1eu5qys7P4JBFwgxNUKHD8LTJgmZGJZz9Fx46+yXe6cZLe50QgVdYVV1oBxACo7c3h7Ix4S06q1JJFP8StTJx9AV4lJ1XkzRK3eLmz5LdK3JvLpVmez7NKkgMsv8fFjivMniSwDj/r/iPqZiQXO8BodlY2FRQU0pQpU+nwQw9n4IoyNOEQ5BwwTCJmX7FuNAxpsSp6jCW2T3WjEOMmviFyAWeLzd2LB8AA1L0YXLPpbheBdcU7uM7te6u+TqkkjnQAxkE/PvR4dlVOt9RQtwuCaVCXRcDUUu2y0Jsdmwi0IQIKuDHRwKleikiRMSDGior0UONCjNtE2guiwgapVnkZJatVNVdtR18LqCLdLRQKUFOgScl1w2HOU62qqWbZblPATzW1NVReXkYlpaUsE66urab6ujreHuq1Zmb4KCsrQ9Vi9ftt0sxlVRrhPFcus6jqsKINajyqmGB9nBzztVF5rzIm5koXbAoKw1H1r4xfsY5hUttwmrXvJ4lB6vZd22jtxrVsnLRi5QoqKMxn+h3AAkAKMyHxOaYCTHRw0r627U+/Tr+OqLDMAuYEvCPuuBAhDcYFhFkk/UJSeePJZo2sYlJWaJFPKgvLkf0BysnNpazMbAoFQyzz8HozaMaMmXTC8ScwSPX5MqwbVZSi4SibLYFhDQWCDHLRPiziiCbtxnvMcuFGB2mzzHbtraNsAOreiqzZbneOAMqr/PnD/9Lj814l1HFtaYHz8Nmzj6M5J59BI/sOMKVXuvOB3Ufa1t1qqbZ1PNIWFdM+cohMM00E2HckXXZxz2siKkJgq9aqZc7pUONdJq24bCucd/FZhFlVGduCTQ1HYJKkDI5QlqasvIy2b99Oy1cupzVrVrPpElhTsKrAmw5sAyVrIorhlLEvzJOcDheDURAoUjaHCRFUa43GytPoilD5vTJyjbDjOwA7xtWZGRksMRb2GOv8+4UVhknt3OsnMUjdtHUjLV+9nJYs/Zo2btrI7rSCe+SmL+wmQAn+xswFz8pYTFrn9qO77y19kNpaj3R2dc91k5W6SA5Sm5s1oSoqLnrlkDZs2AguRzNu3HgaMniIurnxphy8DtYOB5HIHuWLW2am5GaEc0ImOEQa3j5zqJajYwBqa2eP+X5/jwAe1BX1NVRcXcmldVASB/J8r9vDpWz69Minfj3zk9YV3d/jY/q39yLQnYCqAal77zibLe/DEWgDSEVvFVDluhDceQfAnxoMWv9neGr/1/ydWo8NkGB8Gg6y7JfHiS4nA9GmJj/V1dXSlq1baPPWzbRp02batWsnVVZVUHZWJvUqzCcfV8hQ5cKQIrd7924GmDLOBCANc81UVVkEf9gKTU1JGOuPIlXwO/QGykAm4QCe2dApVkLSMKmdfs4nBqkbNq+npSuX0rr162jb9q1c50jcfUVqK6AUoISTnhsbbYlpp3ej2+8wfZCqM6hSZzbmwqbclOV98wexaPATBSU5SBWJA44jGFXkHyBHFRduXs986tOnLx1zzLE0derBzJ5itgngFBNkYFQBUnGXEmZXn62SWldg4eVzXdbdUYcPDr5ZO4OUu0FNmJjFRMBEwETARKDzI9BdgKoBqZ1/7M0e94EIdBhIFTGtAFPVd/UuNu6NWJ/YIBVlEiOQ/YaYwEDuKnJhuSa5w8GgtLi0hNav30CbNm2krVs3UxZqZffpRXl5PSkrO4sxyc6dO2nFihU8ZmWQyqwtJ7ZZ4FeNh7kEo1WGUYFOi921iq1Ccsy/Y7dgpLC5GYBzX6xqGPjX1Ent9HM7MUjdWbyTNm7dQJ9+/imtWrWSgiFVu1MSiEWjjc+kDpE4bRmZTKKDmD5IFQCK+Ao7iS2z1t7K/dRjHcvx1BLFWYivbhly64j9LTcX9Y3S4Kv6rZD64kLFGpihysjIotycXJo+YwbXTi0qGkC5ubmKbSUXv4RJxSQG2sUzU3zhK3aV3eJgGy7lb5oVcW7/iW8AavtjaLZgImAiYCLQkREom55BgQLFenTFYkBqV0Td7LPbR6BFkIrWt2Y0BBiohpayJqS8Mr4UsMg1Ci2Wlf91AByqlxgrydgU5WawMYwfAV79gQAbKVVWVlBFRTkV795Fu3btooEDi6igIJ+CwQBt37Gdli1dSg2NjdY4FswpUSgYZqmxy+3kMazatiVHVhmq/NZhV7wgdjIOh1QJHciT4bfi4nKLseXdf240ct/OPbkTg9TquioqrSyl/777Dn351ZcUDgd5pkNYU4ANPQ8y3uyoc/uwL+wtfZAabzQkMRYwKsdAWEr5HJM/7GYmNyHtxmFpdO2AiUxDfYAMVCXLlfeq5Ayc3byU4cugYcOG0fDhI2jUqNHUv19/6pHTgzxuL7kdHr64UctK2oPfKZ1/mD8Th2ddLt5RR84A1I6KpNmOiYCJgIlAx0agK4GqAakdeyzN1vaTCLQKUpP1UwOvDFC1981AqphnCoq1WEmHqgoBQMi5qO6Y0SaAqTL3tJyBLbIDdVUbmxpp29YttGHDehowoIh69uxBNTXVtGXLFlq2fDmbMEEF6PX5+PeNjU3cAY9P5ZSqbVusqIbBHa7YvmTMLX4pKJMDoBozWXKQAamdfv4nBqlhClMwGqBXXv0nffDRBxQM+Hl2QkqnwAFMWFWRb0puqtRT7fSudOsdpg9SpTvCqOI9LurMzEwGjtDi4z1kv/q6Kl9Us9xOEaQCZAaDYa1EjqpPhe2p0j9IIvdRz555NGbMGBo9Cq/RlOXLZiYV7r64Ycl5gQserCyYX3EajmfiO+JcMQC1W5/4pnEmAiYCJgLUVUDVgFRz8pkIJIhAG0Bq/LWkShhq/icJQaq17/jvGChaLKsFQ9hUSWAvTJKQS2r9HNLhJn8jmyj16JHL49ItWzYzaF2zZi1t376Ndu8upuycbGZoa2pqmSnNzMrkITGX0okg71Tll8q/zP5ybdgYkaKXaIRWkJtq5bUauW+nX02JQWrUGaWIM0zzF8ynzz7/lHbv3skzGTELaiXjlGVv5Bd2eij26g7TB6kSU7lgBNBlZGRwS5HfKeVc5Dux26YItPmy4CJsSe6rvsNsE4NUr49zAwJ+FHLGxeuybkRKqw+H3z59+tD4cRPoqCOOotzsHkRhvgvw7UWc2qTMjir2rOrr6vVyO8I4yQDUvXrSmo2bCJgImAh0WAS6AqgakNphh89saL+KgGV+mWKf2BapOVyw1He6S7Cm/Y0rQ6innUHpB2UmQGMYMlwl/2MzJeSkcrpYJMSyW8kL5fXh7BsNs6oP13VJaTG7/6LW6o7tO2jHzh3k9XkpGArRrp07uQIGzJmQi8r1Wnk/Kv9Vxp9gWFHXVR+32n4wPPJtbkJ6QIDU7nXTTAxSI44IhR0hWr5iGS1dvpSWLFlMpaWldq0kMGtgyUTKiT5JTqqY/KR47h8gq7UNpOqxBCOJeNuW26Kvt2KPQKrcVSdFARp1kJokJ7VZDoFVtxRuvthGIADzIQczq6g71dToJwBk2cfECZPoB2f8gPJ7FFAkgGJaKjdBatkKw4tzQ9oen6/cnvxlA1APkEvHdNNEwERgv4lAZwPV7jXe2m8Oo+nIARSBRNeQ+iyOSY2LSbLxnZArwVCAzY/EY8Xt8agapQ4H+QN+CgQDKo0M+0K9VSsJVhR5qLsKkIuWlJQU067dO7nCBOqtrlm7lrZt30alpSWqXqrbqn3qcpHHF5Pwom4r9iWVKKSEIogVqXCh9//tv6/b/3NSu9dNMzFIDUVDFIj4afGSxbR06RJauXI5VVZVsuxTFfpVtszoi5Qb0d1cD6DrN8Wupg9SZaanoKCAioqKGKBCc19cXGzXqcXOJfcTf/PFy4676YNUkeSqmlARfgGser0+/jsYCFmSCDifeWj48OF05OFH0tBBw6hvYT9CIRrcIGSyQuro4nwRkKrno7aHfTcANcXTzqxmImAiYCLQzSLQmUC1e423utmBMM0xEWgxAsopVy3637EfKf8TvN/TaKklEkJ9p5hXFvVqpAucdsPRMJsXwbiI3XY9cAMOs6kn2E/Iddn/BCZJoSDV19dRbV0tj4frG+ppx44dtG3HNtq2bStV11RTrVWhhLfpUXVZMeYNhAJ2GRxR+8mYWnJS7QhEo/TflzcYkJrsnGkP65T8PEwMUoORIPnDTSz1Xfz1Ilq/YT3XLgKTJqBU6qEKWOXT1DrRzJUfH4H0QSriCnA3dOhQmjhxIk8INDQ00OrVq6mystJ2VRYWG/+ynLaNIFUYUOxTufDieKobBG4i0ahy7MVdAXmxffv0o5EjRtLEgybSxHGTuf4i1oMMWRhfsKlgXgWkxp8rbT1fTB1Uc4WZCJgImAjsmxHozPI0BqTum+eIaXXXRwCATi2WVHZPvS+RZdLZzEBJfpUEDyg5rRqvMlh0wMIzqipCsBNvhDeLsjEw7QQYdcOll804g9TQ2EChcJiys7N5PT/GnMg1jSpXXjCjVdVV7AS8Zcsm2rlrJ+0uKab6hjoKBJoUMEatVg2koslShhHtgFLUi31zlQsLpkejB4ZxUve6abZsnLRgIXJSP+OcVFDvACcAHAAiAB/CkgFs4EQSLXfXX17drQVtB6lw1J08eTLHF7HfunUrs6nV1dV8MeMYSN4nS4HbCFJlkiHGkMPpF3kDUa6ZmpmRRTU1NdyGvLx8ys7OoQxvBk2bMp2OPPQoKsgr4DpWODfE1RfnCF6KnQXAVYsUXW7LUTIAtS1RM78xETARMBHoPhHoLKDavcZb3Sf+piUmAgmSTJsFRUCqzqbGGFVhPyUnVVke6XxqsvQuKO7wAnvK63C6q1WWBrmpGMcijxRWJxGA1wjnlno8bnbvbWio5/eZWdkMSkHeYHzszUC6G7aF9UNUW1dD5eVltGPXTs5XLa8oo5qaKmryNzF7inFqXUMdg96YAawCpawkhLlUXB7uAeHu271umslyUuHvG6IPP/qQvlz0JW3duoUaGuuZScUMA1Xu1W4AACAASURBVFs9WyBVwIfUS21r//bvW0b6IFXkvr1796bBgwdzbqiUdykrK6MNGzbwRabnB3ONUnJSJGwXSLXqViU2TtJzUhF/dTNSvwWDihuE3x8gr8dLWVnZfDMIBkNsnoQZJky0TRw3kWZNn03Dhgyjvn36WPLjsN02r9djgVYlD5fZKrW/PTLxWzwNDEDdv68S0zsTAROBAycCAKrFR2TttQ6rx1l6zxhpTFtVPnutM2bDJgIdGoHWrwsFUgEeLWluM8mvAqdRZkvVCxRJMpC6B2CNKnYWY0wZ6wKYupxOHnuK8284BMCJEjJB8gCI+nyEkjSQ/uJvuPY2NTWqChQZPv6d+k8BW1QmKa+soLLyMq63WlNXQ37kofr9jGPYfKmslE2WUHfV7VJ1Vvm2obpvK5nRt3eM3Df5Wbh3bppJQCopkLp2/VpatXolLVq0iEpKS8jlAuWuWDHJKRRWTP+sQ6+l/WJj6YNUxBUTASLnxQRBfn4+S39xcX3yySd8oeHixHvEH0ASxkfhoJLrqqtL2XyrRf/bKqVqf2bNarFsW+0b26yrq7dzUz1uD28TYBV1WMGuFvUtoiGDhtL0qdNp9MhRzLZzMeaQymHFCyZMeM8tslh3tVsUd07tABuAmlqczFomAiYCJgL7SgQ6EqjKU05/6ok7qP5dKrHZO+OtVPZs1jER6IwINB/7y/muEwfJQaoM2toGUtk4yVIAwhgJQFURI3DhVWrAiJWTigEimxq5ULECoDZWWcTpdlmfKUNRvBiYhoIUCPoZr2RmZrAMGI6/TU0NKv/U5eSxM4Dp2nVraN16lLDZzr47UcttGC1SJk6ohSN5s0T/aY9xUjwr051vMukySDK47/hTNx6kAnsom+aoI0zrNqylVWtW0eLFi2l38W5VWyiKk0qVFFGwR5sJEfo+QUP31KzH0IkuXY+Pjcyy6K628llb4yGGT5JXK9uL37ec+FxXSetzevtV8dEXxE4+0x18WZMfUQnhUq5FlYYJ8mfQ4A8cOJAB3+bNm/lfrAd2G9sDsMTlhAtfbztuNrE+x+LOFzxfjBaEtWfMVLkYNFvApTJWghTCQUHeHzGbmpvVgwrzCukbxx5HUyZP4RI2DqeLkPzOv8HfMP9FAWdrcoP7jJuPwOY9gGrzeGXuDFH+cn96YTdrmwiYCJgImAh0+wj4811UPkOVVmvroivz5LmiBijqWaKD1BbnRe0Vk6+VKP+ube1unc1q23bNr0wEUolAoqkb/ZyMmSWp8aqu0GNUYhseWTDOph2bXT3WG7luxElXxtWS+srjUJSnIQdjDZbqgZ9lkIoxc4TCDGgtctMZq6IqveWSjRFlrgRgCyWfqpGq8lXRZHweCga5rCZS53bv3kUlpaVUUVFBNTBZqq1lDx58D9YW+ERK47z58tq2GyfFAxcdpLZU+qItgDGVw9/R67TUzo4C5Hwach0hnCtRWr12FTOpy5YtY5AKJyye4SDl6os2BcNBZfGMGZCWQCqDEg2YRmP1h1h/7lROtfqC7QOk4V+ANB14CXPbljjH9OdgBpXsVPImJZbi9IX9AqiJa226sY4HwBInaT9LdC2UDrCJ/YA1xXrS93T6KHnBAIJou/RLpLYCfvXYYsYJiy69wHuxCpcYySyWyj8mCgVC5HK4KNObSaed+l2aNWsWuV2wEUcZGyn17GQ3YLCzWB/75TZY50MC2b+aKLGGFd6KMPX6simdEJh1TQRMBEwETAT2oQi0B6jieaHGLqrDUhYc7/W/9e8ShiZFWY88u9oXXr1+efu2ZH5tIrB3ImBN8Ni4NR6kdpBZarMLF1pbuXCRrBp3UbfQ0WYssHVPwOoyBlYVJ9TYFDVaxTsFJFB9QwMbkqK+KoyWdu7aQWVlJVRdXRm7iRDRG/9cY0BqsmPQmSBVsaVB2rx1M9Phn372KR84YEwuqAuWzK1AKYTBdttEnm4/KHRQ2gJIBc3PVtIKxAiQQyzEFAg5meIsrJe/SRc06vFN5jYrMz0C5FoC363dHATsiluv7iAmoFzKv8SzxvGgvbV98UPYmigQsKp/JmBT9hOTbCuDJHHlTcYwS1x4ggLrh8IMNj0uL51w/PE0c8ZM6t2rN/l8GbwtF/5zKskvM7D+EM9sg11VExZwdVPTYs3m7yyQilIzfT9oSKXbZh0TARMBEwETgX04Am0FqjGQmp6oVwCsHTIDUvfhs8c0fe9EIHHpGdlXe8bfsfbGM6K6FmJPtjQVjKSPJ4VFhRIQjsFYWBVqVatgXBOJsAS4tqaWqqur2B24qqaCKqvKqbS0mMrKSqm8vIJe+8dKA1JTOQDx63TMiWJlLDpAjYcoHA5Scelu2rBxA81fMJ9rDqG+kFD0LhTHdTkp4lBSUgZUjDtip4dDZ0tbYFJB5eO3IluVGkboF2Y5sG0pf4N19AukLX2XPFrZNrYhEltdhguALE7G4l6cLvMubKSAVPQDgFtkvMgnxSIMJ19Alu5ewGI6Nx/ZH+KEl/QL25c2CPjFzJJeSoiBpVU/SiYEECMBuvIdM7yRqJ0uD5B6yMyZNHXKVBo1YhTl5OTwcXM53Ool0uFAiMGpbeutDQr00q4YdLgaIwagpnPgzbomAiYCJgL7eARqR3iodgTSVlJf9kmQqqmFUu+pWdNEoPMj0BkEWUf0Klk75XMhvwSvSHUMKYWDNmDcCokvxv2N/nqqrq2kLVs3cVWNbVu30x9/u7B9IDVZR9sCZDoiaB25jc44UUTuC204XrBwBpv62uuv0cZNG8nlVgV1kXzMElGu4xvlWQmWr7JMOImkN0WQGp+TqYNUxFNAalsAnBwPcSIWCa8AO/wrQFlKvuBkBbAUI6F02U1dfgtQ2LdvX4JjLz6HAVFJSQnV19fbLLLM6KCtALPp9lP6glkhvNBukUqjv/gMC9aT7QsQFfAuoJTl3ACblnRYvmdgzTmwPpb6ZmVm0/Bhw2jM6DF08JSD2eAJv8MkhZNkYiNK0TBk2x7K8Pk43YBtyK1FB6nOJkh8GwlMqllMBEwETARMBA6cCFRN8FFDUaw+YWs9F5CadL1UGdKYkWfLu+TtpeL4ZyS9rR078333j0BnYI+OiEKyduopfNiPKAljSkaUvXFxE2S8Hg6HiJxRCoUDVFFZRqioUVJSSueffZcBqckOVmecKHZOKhKFnVHyB/20fec2euWVV2jNujUMSsXcx8FOXJb8V2NS8ZksqTKpvK04JlVYO5H7AmgJu4dYSE5sW05u+a1Ii0WCi20BXEnepF3U1wJ6ujw41f2KZFiAXp8+faiwsJDjCHBaWlrKwFH6hO3Kez1fNdX9iSQXcUNfBKTi9/gMIFyALLaP/QJ0on0ArfiNGDJhW+LSi3WxoN1YH+8LCwrZphu5pkX9i2jkyFF0+KGHUb++/RQbHLZy3/Gshmebw8U3A2alw1atrDiQCga154om8lXG6qqm2neznomAiYCJgInAvh+BsukZFChQA8fWFhm3JFyvowEqj2QNSG3tmJjv958IdAb26IhotaZyjCcrE60f+yzKKY3kgAy4iWuzwlBp9oxzDEjtDiBV5L7IP91dsote/dertGr1KjZOEjAFiS5YU85RtTIK+d82yH2ZfXXETJKEltdzIyVfUoCVmAq1dmImiqde21XyMkXGLLMr4rorJkvtzUtl17FwmEu0AAxKvVkAVYC2rKwsG1BKQndbQbG0WWQMwoBKG1QCOcyPFFMqbYBMFwBUStvI77hQstfLgFXJIQKUl5dHI0aMoPLSctqycTMVFQ2kMWPG0HHHHEdDBg/hmlbhYJhCwRB53F718niZPUVJGmZRNZ8sYVJzNvgpd2NM0t0RNy+zDRMBEwETAROBfSsCqQJV22Yv3iUpje6mCjt5kwakphFZs+q+HoF9HaQKOypjeN1bhS9ni2Rr7lHDxsKWgbGq0IHvhw48pu0gVXaWzgmxL8mAO+NEkRlJUN3hcICijgiVlJXQW2+9RStWraDq2mqrzqVV8BbAEnWFHCqnEgV02TraWlJlUqUAr/xO+iq5ovgc4AlgqWfPngyWJJezLSBV9gMQJsANn4nJEf7G52JoJGxuW4GqzlwKGAUwxAuzM+iD7l6sA+R0zmf9gpMapZAr68wo1gFIBujEdyL1xT71z0QKrEuihUVHf/r160cTJkxgoFlXXUcVFeUUCUdp+PARNHrUaBo7ZgzlZuWS1+OlUFDVwgKTyoZL4QjXn+IaVBx4lQ+dsyFgAGq6B9ysbyJgImAisB9GADVUy6ZnEv5tadkzKSTOiS/F2KQi4E1xU/ZzrbklYFq/NiubCHSLCHQG9uiIjrbUTpH46mN/fTyvfy8kWSgSYjyD1EYgU6wzsN/h7QOpyTq6rwS5xRtxXK1Nfd2OAtsCUoVJBegsqyijeQvm0fIVy6m4tJiBHMCMAFIcSDChAEVSR1XalipIxe+wPb02qDCaApZqamp4v8jpZBcuC9y15eTWTYqEGRRAiv1hwT7QJ+Sj4m/OsWyhxE5L7cDvAE4BsFHrFP1Af/BCP7B9sckWEKkccdNf5GIDW4p+VldX27mp+Az7xgvfYf8AoWB3hbVGP9EW3ahKZpiERcd3gwYNoilTplDvgl6U6cukDz/8kFatWsUlaSaMn0jf+ua3aEDRAMrrkUe1tXXU1Ohn+a8syE3V+4haqHkrTC3U9I+4+YWJgImAicD+GQEA1OIjstLonFXCIo1fpL2qMT1KO2TmB/tuBPYV/JSsnTJuF5LFVoNaZTN13xdJ/cO//oCfguEQl61BnVTUWx3Y71ADUrsSaMdyUpHzyTCUyipKaeHChbRsxTK7DA1LP9kBOMT/gglj+WgbmVSwsfitgBb9ZAIgwudgHQEgYToEFrWqqsquL5ru5a+DVHHZFRdcnND4DCyjmAvFz8Kkuz/8HgARfZF9ow868BXTJoBGyUVN16QJ7YqXLvTo0cOOH/Jhx44dS9u3b6fNmzc3A8bxEx04xgLWRT6sX8CQ+w4ePJjrooaDIdqyeQuVl5WRz5vBLr/f/e53qU/vPgxgA/4ghUMRcjus+qqhEOemys3BWxmmQlMLNd3TyqxvImAiYCKw30eg9dI08cxph3OiVozZXMGu4b3fB9500ETAGlMmC0RHEWQdEehkIFWvSiFpfbI/u/0oyaoVQmTfGi5Vg0/xpZL8Dh9ylAGp3QOkKuMk1EstrSilBQsW0PKVy2lX8S5uHkBUKBxkqS+ALG7c6qDG8lOxXqpMqoBUAXAir8VJAZYP+wNwBHACGwnAisK77WE25eSUk1Z3wJV8VwF98l1bpMUCcHUdPD4Tl2L0SXJE8RmAq4D1tuakSq4p+gFgCnAMRrWoqIgOPvhgWr16Na1YscIG+dJG/CtAVHJWxe1YmGb8i+2izchhjYQjDELr6+ooFAhSZkYmTTt4Gp32ve9RYX4heQBiwxGup+p1Z/D5EwopShVmSnDw7fOhqYXaETdpsw0TARMBE4H9MQItlqZJOUe0nZExDGo7A2h+vi9GYF9nUmXsKmP9RP2RMbAQQ3jvglkrxruhMGMdfDZy2NFtB6k6oo9vREvv2wp0Ovtk64wTJZaTCodXlZNaWl5Kb7/zNq1ctZKqa6p5VkFJe8ME63d2wJLanm0EqWy+FI3sAZpwwoA9xQtyWWEY6+rqWKrallkcxFFAqA4cxfEXDCr6V1BQwDJZgDudZU13nzoAFIAv5W30XFepYyqsq7QnXWCsSxvEIEqOD1hVyKUB8CsqKuxcVUiQsR/0V08ux++4tJDDwQyw5MpiPYBXBqtWSZlgQNWz9Xl8NGXyFPrOKadSQX5BDKSSkzK8mYSCyhxD5Kg2RFniCybVLCYCJgImAiYCJgLJIpDUSCmuvF3qEbQtl/gnKRoBa5tPt0RaqgyvLlk2ZWxSP55mzb0Rgc7AHh3R7tbGyvrYNtE4XgeqGMt6PT4GqjD/DIXDFI5GaOigdsh943eqN9iA1NROAR2kBoN+crodVFpWSq++ptx9odEWYyQAS/jeeHyqjAnX30TpGlf6dVJZQgN5McqWWOVl+KGB2QyXi9lUgCuAO+Rw4gU2ta2LDlLlxBWZLIAj6nyOHz+egXC8LLYt+8RMjpR/AXMK0C2GTcKoCovckZMm0ifpL/YNQIp94niJOZTk4aKNWORa0q8bvV34nTj9ul1w/lVsKYAnQOiEcePppBNPpt69enMNVVRLdTrd5Ha6LbMkcKgOyl8RIOSimsVEwETARMBEwESgtQgkAqpQ6aRWt1TfugDMGNBMD6SmC1D5ydpa96zv4/JqHZoNfopbMKuZCHRUBPZ1kCrtF5VgIgJIH9+qcbMy+nQ4nCqFDi+K0qCimR3DpArAkYNkQGpqp6uA1ChY0miYXB4XlZQW04t/e5FBqtRJhSQVINXpdFBGVgaFwiECu+lyu8jjjRn+pCr3dXE9ouY1SnWgBBZ15MiRLEXdsWMHg1Qwnq3NnCTrtZ4oLbMnOnBFaZXjjz+eC/h+9dVXDFYBiiVXNrVoqrWwL4BDYWUBCCU3FWBPcl/F6Ai/0SW26TK3An6F+VTS4Sg1NDTaObYie2BH5miUAaewpfHXDD7H+lI/Fv2RPGG5ziD55fjxJIODxoweTccefQwN6D+Q8vMLyOfJYEYV6+EVCkUof0uUem4yDGo655JZ10TARMBE4ECOQCLH3/RBanMG1X7mJcSQAkblSx2cxn/X2pExILW1CJnvu18E9heQKrmpOiEl8l5RS7Kzr1V7BqUSkZrG6X4uFxvEFvWb1naQmuqhjQ94uiAg1f10p/Vk5qDVNln+A1FSIJWcUSouKaZ/vPwPWr12NQNTABpm3BxRcrgczKQCoHBJGHzmdNiyXJjloMwIA6UIcfkRm73zZrDWGyANINXpUuVgcHx0EIk2i/wW/QBgFKmp9EdONL0eaDwjKevon+vHXt83pL4AxejT7t27uY3Yp54rq8cymdRc9iV5nNxXl8suNxMPEGU7Apjj49Dq8bPYZ2GgdYkuTyxElKRaLlKR7ybqS7wSQY+fnqMLmTZvlzeiGFLUSZ0xbQaNHDmKhgwaqhhUUuVnUKEoc0eYClYGU+mOWcdEwETARMBEwETAjoA/30lgVGXBoBLPHYw18BxC/hjcOKHqwQQ63suzTlJgMNLEmEMmYXmymmAYCdWPk01T+BP4brBpChRG6oU37KcA1RiepxARWWMXUUSpiWBltiIMjirQkAqwNUyqOd1NBFpSx6YTHZ1JtSekrLqn+nfYH4+5LWUG1IHMqAK4OtW1PqD/9L0PUtPp3P6wbjIAFd83Bi+cl4EbK8BiiMLRMO0u3kX/+ve/aM3aNezkKyAVABXSXrCneAgwcLRcesEWupwuwkwE/sX7aDjKoBS/h0Q0OzuHkMcI0On2uHg76S46qJMTTJhRkQ1z/qzFBEr9o/iTVgfxsh2ZddGBrzCpuqGRbJMfP9aJz3BNTngNOKbbv7auH98HeRDLsdMBuSSVS9yk7Xoc5bN4SYR64OPBHuuvy+mmfn36ca3UyROn0PhxE9g0CRc+ZL+uBqI+/2tsa9fM70wETARMBEwEDvAI1Az3EMyU+NmkICq5nS4GqZiQxfPb4/WoMhKhIKuZsEhdcABUZkfg5o9xS0RJam1ACZ8NTMqHQ5ZCCN8BCAOUYlLWwaoxHjtEoEZCLfBIM2d+GeTKZLH+jFWHLxmzakDqAX56m+5raWd6MNqqnkwvoHL97ZlGMGDADANS0wtmB6/NTKpK1EcJmnA0RDt376SX//kyg1QAWNzk2WAHCl0wqV4P32uZ/bOMkyBdxYdBfzA2kwgKPQpn1xDPSnpcqhwJfidMarq9EWZTB5QApXhwQH6MpbCwkPcBsyAxYQKgFlZRlxXLBSDSVwFl8nARcCesog7epO36NuT3+vrp9rGt6+vlYgSkSi1WHaRKX9FuMUlKFJN4oCqAHDNMeAWDAT6eWRmZlN8zn3OID5kxi194iKN+albIS3kfN7Kjr1lMBEwETARMBEwE2hqBsuk+QnkaMJkYWwhI5TEFQKrPw+MVAE0BqeK7AJAqjp0yyYoxC8Y/8N3gZyXYUXhvgJWFpwIUX04nRRi4KobF5XLyRHzQUpjhb5RXk4lihwOT9UqFpZe+MyC1rUfd/O5AikBHsanpxcyA1PTi1Ylrx9dJBUgtKS2hd959h3NSq2urWfrKs5FONbOIvFWAFFsuw58rx99gIMQ5iPgOOYlgUBWbF6YI6ma6Ybrj3aN0TapdjjdaEjdgbBN5q9j+0KFDGVSjNijec/mcUMgGqbIvnR3FZ9IHYVmFmcV3yUCqgFm5sGQbnTP70zxqutQY3wiolHxU6U9MiqRAqryX38QzrAJWJQ48I+12UlNTI5snZWVkUU52DuVm59AhM2fR7EMOpQxvBmX4MqjvahdlbDUy31TPb7OeiYCJgImAiUDyCDBQzXMzJ+nCzDmXOAuxlBcT6BirsAu916NYU5Q/s8YoahwAQAs5H6S/CrhyaT0gX8y6WuvCREVJdSH15Xl8XphdBXCNANhirANVkZM8yGNjsIpno58ncd1uT1wqUzyTar3nbWvfGeMkcwkcoBFIVQnaseGRusvqfqIvAwa0wzipYxu5/2xNB1fSq2QHXmVliOV5hMKRENXW19K6Deto2fJl9OWiL6mhoUHNEiIfw0ksCbYXyD7BsCpCnCLhqDLLiUQo05dJPq9ytYXMFzduvEdZlCZ/I8ty0lmwDzEgQpuQP4oXTJbwQr9RUxUuvWBVV65cyQBbZlkTmSfFM546o4i2yUxoPHDT5cI6INWZ2HT61t515ZhL+3WgrYNx/XsdWOuyaB3U8qPT4bDzWvk9y76dFAj4KRwOkcfp4eOa4cukieMn0ZTJU2lA0QAa2lRIhcsNg9reY2t+byJgImAiYCKgIsBGSkflMihUYw7L5I/TUBwMWPHMd3tQ81BNpkOyi2cW+ykgvxRjUYxZolKGRpXZQwoSxjnIS0MZCkzE+v1NlJWZSV6PlxyW+ghAWBkfui3X/Ch5vT5lShhU9RUBOvF9c58JDYi25FBsQKo53U0EOj8CCa7JAQMOMXLfjjwS8YBJQEb8PmQ9lrrwbCEkLlEKRYIMHqtqqmjJ0iX01n/eovqGesvtysHy3wDqqUrZGEwvWvmJ/AcbJSnzANTPxI0dDwzc8P1NAb6xoyRKMBTgvJF0F5H2ipES9iNsKcAVwCqYVIBTlJJRUmP18IoHoPFMarzMoCWQiu/sGCp3BF4SbSPdPrZl/UTHPVH79HaK7FdyVKVPeh5ufL94QgOTEk48yK28nghml13MnMM0aeSIUTRjzBQ6fMvQtnTF/MZEwETARMBEwEQgaQQC+S6qmJGpcCYDR5Vfqp5LapIcKUUyWcvPf6dSRIExxUSr+g5DFnymaoPz8xuGKfCaYPCrxilet5e8Hg95OWVJpUApd1ClFMOYBxPaaAfUZBjn4Hs43zdfDEg1p7WJQPeNgDCq9siXDEjt4KMVLz+VG28iJpXloLhBi6TFEeGcVHwGMLr468VcigasJOS0kHgC0jYFmjTpbJTXtW/wEXUTZvDodHPuhsh9AVTF+VflNabfeWFG8QAAIM3JyeHtQ97LdVuJ+DM8jFBCBu3GSyRAskedGY0HYjrbGC/f1cFgdwSpiWTGiYAz1uMcHp4NRk5NzPVQ8ljFcVjAN3PurHlS/6pSN0riDZMsmCXl9cyjg4pG0w1jz6PsiC/9A2x+YSJgImAiYCJgItBKBCoHE1UNwbML4FJVC9DNGPE5P6ssF188syTtB/Xg2b0Tz69QiHNIbTd/B5hXyHdd6tnocPIku4uclJOdTW6XSxv/gC1FWTfltYG0JjCpGJvADyMYBKur1zw1INWc2CYCiSKQLEWuq4gfJt2iDgNSO/p0TSRLTQZSZF2AVABGl0u52zUFGmnnrp20dNlSeu9/7zFI5W3ABdihgC0AC5dZ4VwOldcI9zuYC+CBwTduS/qLPuK9TytBgwcEy4fTXPS6pbxNn896OIRsoCUgOdlJn2yXOttqAzOLJY3fVvz7rruQYr1JBXhLbKR/AlB1WbMOUpvFiq9Z4d4VyOXCx5EohYNhCjQFKCc7l26a+VM6ovfUNI+sWd1EwETARMBEwEQg9QggPzWQz9pdKSATU0zZaUwqoZTHLFz2Lkp1DXVUW1tDVVVVVF1dTdW1qIvewPJeMKd4nrvdLvJ51CR3pjeDvRd65OZSQX4+FRb2YnCM/WZmgtFFHmoT/wvZL8ZC+E6pyvT+GJCa+tE1ax4oEWhprN61Y2sHDSiaZeS+HXkiMjtq1cYUIBIPvnQGkOuBUUSVlrFyTuvqazkfddmKZbR85XJmJHkGEsYCmGWEjIZnL2HlHmInPZuJC0fZLAk39oA/wG6/YNxwIy/IK+QbeXl5ucpjtWYy0+m/yHd0lk9+D8CKdnD9ViLbMIlL4LCpwZ7UrX4B6AyqbDNeEiyfSwzxm3jDJR0IptO3jlhXgKoucU4kddZvCvGld2QiIFZfzpJBWU7QEVImEzYDS04KBULUWN9I3x39Dbpu2gUd0RWzDRMBEwETARMBE4GkEQhnOqns6CwLEMIAKaQAIqoPRDBmUelIYFQjjoht5Li7ZDft2LmDzRVLS8uovLKC6uvqqbGxwU5nAmPqA0D1ZVBejzzqmduDcrNzadDAgTRq1Cge02Cck5WVzWMAjJM8Hi/l5vaggD/I5fjg9Nt8kG1AqjmdTQTiI5AIpMan6XVu1GK1jQcUzTYgtSODH8+kClBNdlIIL4Z8VH65iBoaG7j8DEDqoq8XMZNql5vBOlYJEmwTLCrneFgmBJg59Lg9bHDkb/QzUAV4hKFR/75FDFKLi4spEAxQKJx+TqqAYTFIgEQHklWWI1uOewCp+B77lfyUeHCZ6ALQgac8WMRYKdFsjoA/vU0S/0QguiOPc/y2BLwLQJb+4X08OJd+3ijCFwAAIABJREFUSmwkJ1Xvsz7ZYYPcOJAqhdHBmINN7ZtRSC8e/9De7KbZtomAiYCJgImAiYAdgYYiF9VOzmCmFMoumfz2B5ooEApSBDLccIiC4SAD0cqqStq2fRu/AFLr6uvJHwiQC2owGC0hAQppUJjshwWDw0lZvkzK8PjIRS4aMGAAmzMCqA4ZMoTlvHjeqzxVjH0y2SgSMmKXEw7D+uS4Aanm1DURiB+PJ3sfT7B1TuRUSptawKQeakBqRwY+PidVtp0oJ5UBjSWSiURhMBQm5GrAGGnX7l0s933/f+9TTW2NMgkSuS9pORaWcZINjsCkuj0MEJsam1gCCsDas2ce9e/bn0FqSUlJm0GqMJcAVmBIsT0AVOxDWcKHObcE60mdtGbMsVXAOx6kxktl43NRE7GlelvkYhJwJ4ZNHXlsW9qWDlLlWCSaoJDzQNqJmEkJGv07/TzSQSpnMHMeM9h3lccaCgSpf1Yfun7qRTSpYHRnddnsx0TARMBEwETARIAqDvFRU54au+CZhucvzB+hCsMYARPvjU2NVFOjJL67indxqb2ysjIGsDKpjQlvTmmKIL8UtVEjbAbpcwOgOikcCFPvXr0ZoM6cOZOmTJli+V3oz1G4CKtqNg5CGRs9rcmAVHO6mggkAqWJ2NTOB6kCUHWQepgBqR19yqaTiyl1UkOhIIVCfq6BCulvKBKir5d8TX9/+e+cs8H5h9YsIz8IuJo2sYMezAoUKwerPMXcYX1hUtnRNyub8nrmM4DEQ4IVOW0wThJmE9vH3zBLEiZVTBEEgOoMp35RxAMwG2BD+mwlkMhvBejFS2b1fUg+py5F7myQ2tI5pJ8P8ZMV+C4RE6xPbtgAHDPV0bBdsgggFdMc/sYAXXDQ9+jc0ad29KlstmciYCJgImAiYCLQagR2HOaiqnAdp/ugZvqOXdupuKSYKisrqaq6il/K3ChEDf4G2ygJzzG3R5kk8aRrJKS8NsIRhpdw2/C5fOSIOCjQ6KeszCzq1asXHXHEETRr1ix2+MUYBGZJYFUbG5t4kl4ZNka4LF9sMSC11QNpVjhgIqATSImAq55Ot/eDogFUKYoM46Siww1I7ejgpwNSGaCxTCbI8lu3V4FRGAh8vfRrevW1V6mqupqbCFCJdYORoF3WBYBWbN8Z8DiUG55i2ELsiod8ULy8Hh+732FmE79TxgPpLQIwE0lY9e90ZlEHmPE1Q3XQptdM1euGooX6/mQbOpMqYFbJhCxHweaOCel1tIPWjr8JxM9Mxb+PZ5R1hljkVFKChsvRRKM0uWA0PTzr+g5qsdmMiYCJgImAiYCJQHoRqPA10FuOxZwbWlNXSyWlxTwhjvEGgGt9U71laEQMRPk5zgaQqoYqm3lC7AtjSJmsJoeqsRpxMkgFq4pSa74MH40aNZoOGnsQDRs+nPr368cT8dhmY6OfASryUwFQ1aZkrGNAanpH1ay9P0eg24LUZnJfA1I7/BzUQWpLgDUG0HBjDnP5GY/Pw3+XlZXS0qVLaf7CeVRRVcn5FXb5EacqOcNsplVjDDOULLF1K/MiBjsWsyqAMYgi1/gMoK+NIFWfbQHwxYwl2FQ8iMTIR9UnQ+20sB1b6asOUnW2VOSvAjaTyX11mWz8univ57DqALjDD3LcBuU4J2J89RuBfB8PsLG5+L5J/2yGGBKoSIicLhdPOgSDfuqbVUi/Oewm6ptZuLe7aLZvImAiYCJgImAikDQCr+/8kF7a8A7XdoeXBlhTAEZWgcH00Sq1xuMTG5AqUBorsabqnXMaDEAqqQl3kCuZXjj5OtR2PT7Ky8unE088kSZNmkTZmdkMRZGbirrhLifMGsHO6pJfA1LN6XtgRkAnjvRxvIw94z9LNL7eu5GLl/qqvdlM6vYdHzcz6pbGtGegnwygtWebezdIHb/11FhVZZ8E11bcTwE84XK3fv06+viTj2nLtq1UUlaqimOjWDZXVrWksdbso5jo8U0ZpWjY9V0K4yp7eE4HtZI14CQsBgfC3ukmRzqIkpM7vi8ClKVkigAwGyQnYDITSV+TATz9aMg5E880yoUUf4F1p3MsUdx0AKq3vaXzBU6JyuHZOnYOousmnU8nDDy0409cs0UTARMBEwETAROBNCNwyxdP0pKyNTxxjbEBJq+RkgRJL1cz4NQkla4EBlUmZ3N75LJsF1JhpCXhcxekwCi1F47wBLsqtKf+g8wXJWmOPPIomjRxEvXp1YdNI8Mh7BM14lFHXNVa1NlU/jsK9laVcMNYgf00rP2xB2U0rMZKHbiY8XAHBtNsqsMi0BpG6dyxtG6aJCDVykntaJCaGoPYYXHeZzaUOC6ofwrgqV4MQiMR2rJtC332+We0bv062rJ1C+erOlwAoAqs2PJYpdi2lliiKYPUZqYBuMVHyREFE8tYxyLVFeBNBFITyVHbG+x4VlWvERoPNtu7r/3p97F5Jhb60smDD6c5k87dn7po+mIiYCJgImAisA9HYGn5Wrrh09+osnkReCigHJ2bvD4vg1bJS8VkNkApFow9+vbty2VlUH1Ayu6hVipeMj4Jh1SJG7fTzf/CsPHgKQfTQQeNpyGDh1CPnB5cWxUgFRP28OjAvC4EZHrtVLxzujy2aWEogvI5Yd4X5MfRcJgNCjtyMWPijoym2db+G4Hmk0O2u68BqZ1zyJOBVOW1rmS/CqxGaf2G9bTwvYW0detWKi0rZTkwJDNuD2YIkdehHgDNl5ZBKmApgCo/QMJhQulSgETIR3nG0+WyHySQzaC9AJWS1yo1PNsSLWFn8Vv8LbOlPXr04IeFyIOwTzy8pC2tzfS0pS374m9ic0wO6pvZi+YeehX1MzLfffFQmjabCJgImAjstxF4Yd0b9Pya15n95DEE8k4lDcmaEMd7pAvJ0qdPH36P6gMYCyjZroNZWGFcg8EAK8S8Lg8FQ0Hefr8+/WnQgEE0cuRIGjlsJI0YNkKVnQGDyvu3uFf4dXAbFGhlSyZLVgyGNxyFQ7Aam7DszKqo0FEHyYDUjoqk2c6BFAG7TqoBqZ1z2FsCqWBTucwMlxmJ0tp1a+nd+fNox47tVFlZQX64+lKYfD4v06AhzPbt4X2UHKQiu0OK3kASA7YWuaksqXG77aLXwqjqRkZyM08kt00ncnpOJkAqHhoDBw7k/ePhhBlU5Lgq4wOPylXpYNlNOu3tTusKSMUD+KFZV9HkQlNupjsdH9MWEwETARMBEwEVges+fYRlv/IMlwlvkdfqTCrWh2MvQCrK0giTCpAKdhPjHUzdh0IBcjmcXJIGIBb1UD1OD+XnFdDw4cNpyqQpdMj0Q7gMH8Y7SiaMnzvJhTxVF/wyFEi1FMcKuILNtQoC8kQ+M6+q7F9HLQakdlQkzXYOpAgYkNrJRzup3NfKSWW3Xgdx7bC169fSggULueh1ZWU5NQX9XILE5/MokBoJq/zEFOW+jqiS++ImLGVqkJvKrrFWfVMARHwnpkhigoTP8RLGNd2wJXpQYZ94KE2cOJFlO5s2beIHFBwBhd3F/uKdhNPd9/6yvoDUEwcdRnMmG5nv/nJcTT9MBEwETAT2twhA9nv9Z4/a9dOh3opXSEkpO0yIFxQU8HhAHIExZhC5L4wjWTkWjZDX7aYMbyYrwbDNxrom8rq9NGDAAJo5fSYdd/RxlJ2dw+6+MFwKh6EeU2X5AFIZfkYxxgIZoJhTByhUp4PCYdSrj5ALn+GAGJC6v52Wpj/7WAQMSO3kA5YMpELKG46E2FwAs4eBUJDB6eKvF9OaNatp06aNSgTMU3zKCQ/yFPsGa/cjOZPqjMaYVJbfOABQLWe9BDmpAIhSA1UeLpDhwBAh3UVc/cTxV6Q/qG2GgtzIRQFIBZtaXl6u+mU5GHdu4na6Peu89QFS+2QW0sOHXmPcfDsv7GZPJgImAiYCJgJtiABkvy+sfcPOQ4VCCmBRaqpjk6Lc6tmzJyuoYJwEljSWZuQi1IZHziiPCZDLipxUVZOP64RDhIaxxJjRY2nmtBnUv38R9e7VmzK8GeRyeVQNec5KdVqOv1CiKZCq8lNd5HSjXUHOozUgtQ0H2/zERGAvRMCA1L0Q1JY2mQykokZqMBwgrw+5mE7yB/xUXlFB23Zso6+++pK+/PIL8vhg5Y7vmphRbWbpniZIhbgF5kvysBDmEmBUzA3w8MBDIzc3lwoLCyk/P5+2bNnCbGc6Cx4s2C6AKfbHjwUrF0QHqci9BUitqKhQNdSM1LdZmPE8nTP5fDph0Ox0wm/WNREwETARMBEwEeiSCED2+3Xpah5X6OMAecazs244TDk5YD89XFMV70XRhbFJMBxkvw6Mjbg8eDjKTr5ul4f/DgdD5G/yU69evWn40OFcP3X0yNHUt09fysrM5vrwkP6ibqpSZ7kpbNdTR96rm9xeDyHnNRIOqVrzRu7bJeeL2amJgB4BA1I7+XxIBlJxA8YMHuS+MFAKhkPU5G+iuvo6+vDDD2j+/Hl8EwUDis8VSLWKzTTLS1U3cbU0d/d1cgKr+pIVwg4l85VcEQGqAlLlQQGgCqYTgLKmpoYfIukuUsZGr2OKbeChBJkO/q2srORcFDC1wqQaoBqL9MTC0TR39jXpht6sbyJgImAiYCJgItAlEYDs99pPHm62b7sEjVU3FV8i5QcAEuMLTGbLWInHAnbJvCiXmAn6Q+R2ucjj8jBYjYQj1FBfz8wp8lOnTplKUyZPoWFDh1NezzwGqcFAiAIBJTlGzirnpkZQ1SBqgVSvYlLDykHYgNQuOV3MTk0EmkXAgNROPiGSGidZuaKQ/cIcCQuXOXVEacGC+fTGG68ziwrJb4BzU1W9TJXuryX3s6Q3GUjVvmEXu8Sd12ukcjs0KXBbQaNsQ3/wCDgGAMasKXJemz2YIEc2bCofpL6ZhfTQ7Guob1ZhJ5+xZncmAiYCJgImAiYCbY/A3K+fo/k7P+NJcR2giueEmCjJOAByX5EBs9u/z8MOv1y+JhhiwySXw8VA1efN4NTRhvoGnoN3u9w07eDpNG3aNBo7eiz17tWHPw9YbCtyVdlYyeFk918AWCeYVA9K5KiyOcY4qe3H2vzSRKAjI2BAakdGM4VtJQOpUreUpbycm6puylFnlN577z166z9vUqO/kfzBALOhAkwBYtsCUrmAmINYzgtQKsZJeDhA3ouyMJD44iEC8AiJb2lpKeeTtMXISGqhSk4qQiW5pnqequSu6kZLxt2X6JzR36Yfjz4lhTPMrGIiYCJgImAiYCLQvSJw7vybaHdDWbOJaKkqgOe+PPvBoorCS4AqasRjvMLpQqjWZ5WP4RxVh4vL0qBagWJAnTR2zFgad9BBNGrUaOrfr4hysrLZzTfgDzJAlTqqAKnBYIicLje5ONUpRFHOfbXcfTswhMbdtwODaTZ1wETAgNROPtStgdQAg9QwuQEe4TYXDdFHH39E8+bPo8rqSqpvqOPP8WKWU8yUpB9xTKpOluJGbq8GkEpRBqlY8FBgS/dgkLKzsxmoIgcV0hiUikGeKAyN2gtS9VxTeUBB3ou4CGBGeyRXVh5cnXyYutXuwKL+5bh7u1WbTGNMBEwETARMBEwEUo3AkvI1dN0nj6hxi1VWLtnzXVRWDFItg0j8jv8GDEXOqGWuGAmhpikYVJfKV40QDehfRIMGDaZhw4bRkMFDaED/geTz+hioOp2YaFcv7AcyYIBWgFdUVbBBahKlWar9jV/PgNS2Rs787kCOgAGpnXz0W5L7wvocualsge52s6S3KdBEixZ9RR998hHtLt5NlTWVPKMIB2BV38ty/E0AUptnpLJ2eA+QKg8MnbkUIKrXTpU81bY67crvdAkPQKkwtQJS8T0AKoAx/oYlPdpzoC4AqHOmnE+TTE3UA/UUMP02ETARMBHYLyIAE6XlleubSXmlY8KeqlIxMcWWPbFNUZbyyphFAC4Mk6IwZbJqoEK+m5OdQz175NHAgYNo1MhRNHniZMrPLyCvx8c1UjGIcjlRMxVy3xC5nW7ObVWT42FFBBiQul+cc6YT+3YEDEjt5OOXbDYNwBQvj8etci8iEbZdb/I30tJlS+mLLz+nXcW7qbyynMC2Aqi6PW6rCLViRdXdWytBY1knxZCplq/K9b+i9oymrJMMhMrnbZXexuei4sEjNVfB3uJ7vWaatOdAZ1KPHzibQapZTARMBEwETARMBPblCBQ3lNN5C29u5jUhjKiYJQlAxbNfnH8xPsB7mCthvYaGBh4/QOkFmS9LgB0ONlAKBcPk9Xgpw5dBWVnZNGL4SDryyKNoQNFA6pHbg3NQ8ROwp8ChcP0F+IUJk0iNpV59R8baMKkdGU2zrQMlAgakdvKRTgpSLVlLdnYWebweamxqYhYVOaqrVq2kr5csph27dlJJWQnV1dcyg+rzedk2CYDWLjqtsaUtMakO5QxgO/vKg0JceHVmlecdLWlNW42MxCxBWFG8FwCqs6sySyr11HSjhU4+VF2+OyPz7fJDYBpgImAiYCJgItCBEXh+zev0/NrX7TJ08bmoOovKRkmW0y9AaXZ2Dvn9TZx+JFUHwKDagDakjJVcLOd1kr8pQEOHDKWTT/4mjRwxivr27ssGSnAIZpDKtVYdzKQCqIphkwGpHXjAzaZMBNoRARuk7tj5iWYR244tmp+2LQJWjobL5WBVbiAYoFAkzPLfDRvW04qVy2nF6lW0bftWzpsAyFRmAsjwj5WWUWVn1NIMpFoSl9j3yhVYGFIBoQIS48GozrC2hU3VmVQ9QDoo1j+PN1BqW1A771eSQ6PHD3+jH7pcWeKaiJmWGMm/YFBPGHRo53XC7MlEwETARMBEwERgL0cAJWlQmkYff4isVzdmjE2Wgyl1MnsKzw4AVVsWzPmpmHBHPmqEHXsBPnnbkSj17duPph08jcYdNIHdflFyJhyOWmDWTRmZmeSIKBbWfj63UP1gL4fGbN5EwERAi4ABqd3kdOCyLzAGiIT5JhyC/FfZ2NH27Vtp/YZ19Mmnn9LaDWu5oLXUDWMDpSTJE82ZVJCtMblvVCtdEw9QJSTxYFQAZTcJWbdphg48ZUZXN4bAg1XWEUZZPhNn4/hJAMOiNj+8iN+KHZtZ1D5x4LB2H3ts55n//YdyMzLpBzOPbvf2utMGcI59uXktDSroQ/3zCrpT00xb9mIE6poa6ZZXnqXbTz2X8rNz9uKe2rfpCPIAw2Hyut2Ev1ET3MusVgcnARLRq199RLuqy+nSY05hOej+uNzx6p/p9JlH0YQBQ/eZ7iWqndpi41khJsdPqcC0gvDNfsqZTNYUPf4uyC+gMWPG0KSJk2nKpIOVl0fUwYZJAL4ZGZnsDgyQap8haiNmMREwEejiCBiQ2sUHQHaPB6jLqeqAsYMdbqQOSHnDnIe6a9cOevu/b3N+qsfnZaBKTlV+xi5HE9eXVEGqDkb1gUI826ezhd0kbN2iGTpITRQ/fAbJEtvnE3JhXJxbg9/BIEqXWguDfP/MK2liwahu0b/u0IimYICGX/tjGpjfiz659XG+VtqzIPY/eupe6p3bkx4757L2bKrb/ba4upIGXX0WXXDESfTU+Vd2u/aZBu2dCJTVVvM1suLep2lQQe+9s5MO2OqT81+jJ+b9iz677Ul6c8lndOM//kS/O++XdPKkmc22DvDqDwYpJyOz2edVDXWUm5lFLkg1W1mu//sfadWurfTq5b9q9z2jtX219Xvci0pqq6h3bl6bgPTYG35Cj5x1KX1z8iFtbUKX/E7Y1JR23gykWr+wfDXify/4EoxqwB+g/LwCmjBhPE2YMIkmjp9IXk8Gca1Up5vzUZua/OTzeCkrI4sZVmZ0reoHKbXNrGQiYCKw1yJgQOpeC22aG2YfIzV7xxO+TgeDTwDWhqZ6Lj/z1n/eosWLF7E3Ej7nml4OSFuaVUpttuPkJWgseGvtU5fj6swqNqbLUPfGbHeakeqWq8czofGAXkrqII8mKyuL8vLyGKBWV1fbLKvE+RsDZtE1k8/rlv3sykY9+8E75HO76azZx3IZgvYsHQlSwQZtKy+hyoZamjJ4ZHua1WG/ffjtf9A3xh1MkweP6LBtdocN4bjtrq6k7ZWlNG3oKGZCzKIi0BUgtbK+llbu3EpTh4ykLK8vpUOxcNXXdP+bf6M3r7qHPly3nH751yfpzz+9bo9rZ/T159Hl3/guXX78afZ2K+praOR159GmuS9Qz8zsVvfXkSAV3g8rd26hbF8GDe/dv9V9p7rCvxd/TGc8cSdV/u61lGOob3tfBakwUTp3wU2phSklkGqNn8RDEsq0UIRyc3JpyJAh1K9vf+rdqw8dNHYcDR40hNlTgNJAIMggNTMjkyXAAK62x0dqrTNrmQiYCOylCBiQupcCm+5mkcgfhhW628XuvmwmZMl9AUgDQT+98+47XI6moamBGpoaqbGpgTBGY1Y1hUVXsIi/EgZ9kguCTbDs2BmrQYbP2mqWlEKT9otVJO9UYpnM7Anr9ezZkwoKCqhfv35UX19P27dvZ7MGgFj8W+jtSQ/Nvob6ZfXaL2KTrBOIVXVDPbPKYEoEcgZCIaptauABKNe9S3GBfBDbA8MCGWGiBdveVVVO+dm5LPNNxqRiMAq2BtvJzchKuC20f3tlGa+zYvtmuvCZucwE/fbcX6bY4tRXg5qiCn3LyCSv28M/xDisvqmRAuEQ5WXltImBkRbI9n1uzx6sVWut5OPYWM/779ECaACQ55i63M32EYu1h/uXbNlZVc5f1TY10lm/u5tG9R1Az198Y7NjLedATmYmoS9y78JvkN+P497S1AbWQyxw7smkE8qAVTfUUY4v+XnVWozke25fYz2DnAyPqk+tLxJLfKa3QV8H7CLimOPLpMw4UNgRIBXnVFMwSD2zkl9/YP3AcBblFdDpT9xJFfW19NdLb2KVQ0cuQ685m6456fRmILW8robZ4q2PvNhukIpY1jQ2UHZGBmW49zwe6Eu9v4l2V1dQ3x759Pi8f9HfPltIVxx/Gl145MlpdRXbaQoEEsb11a8+pDN/exdV/e7fCUFqa+fFvgpSEcC5Xz9H727/pPVYpgRSUeUgtuAaRsmZDG8GZWRmEUrV1NXU0Tlnn0PHHnMcNTX4KRpxkM+XwSw7QCuewXh+H+hVBVo/IGYNE4HOiYABqZ0T51b3gnyISDhMmZmZXFqmobGR2VK3181AFKzp0uVLadXqlbR562YqKS2hqpoqLluTyqyfPTizZhmRy6rIW/VBvOQ3XraaaL1WO3UArZBICq3LpSUXFSxqbm4uFRYWsn0+HohgVJuamthW/9R+R9EPh5+030Zu0i0/pQd+8FN67N1X6avNa9mZ+pSps+n+My6iv3z0Lj36zj85Ry3Ll0GPn3MZfWfKbBswnPLrWxg0/vWSG/kz5F2e+ND1/Nub//ksXy8YDN71vfPp6pPOsIEb9gG24qoXf0f1/kYGxucffiKt3LGZhvbqZ8t9sd57q7+mXzz/OJXWVHGd4smDhtNT511FBxUNtq+TVxd9RFf+9UluZzgSpcagn1775V107EFTqCkUoJm/+gU9fOaldPyEafZxDIZCdOR9V9PcMy+mw0ZPaPX4NgSaaNT159FLP7+VLnnuUSrhaz1K133zTPrxYcfTzS8/zVJJAB8AtqcvvJbGDxhib3fcTRfQPd+/gE6bdnjSfQVCQfrDe2/SPa+/yNsBkDv14EPpN2f/olUAAJZr4Q0P0yXP/Zo+37iKwfLY/oPpmQvm0DitHQfffik9ctbP6JZ/Pss5xSdOmE7/97ObOba/X/gG3fGvv3D7sP9ZIw5iefKQwr52mz9Zv5Iu/fOvGShgQczvO+MiuuTob/N7fyhIU269hP5y8fV07h/uZ5b13tMvoJ8d+x1asm0jXfrco7R293aOXe8eefTcRdfR7JHj7O1/7/Hb6eAho2jVzq307oqvKBSJ0CHDx9KzF11LC1Z9Tdf+7fe8D+z3ru/9hJm9dNUkjcEAzf3P3wnsNpxIYXx3wZEn052nnc+AFcvqXVvpwqcf5n+x4Dz/4wVX0/Hj1TmE8/qRd16mJ+e9xrHDuXruYcfT3d//CQNWLPEgFdfDB2uX0+lP/IruO/1CuuiobyY9FzaU7KSf/+U39NmG1eRxuahnVg79+kc/p5MmzrAnizBRcPGzj9BnG1eTm/P6iL49ZRb96YJrOL5nPHknA+c/XnANZViTBLjvXfTsIzwR+sxFc+jzjWto9l2XU/Dpd5pNQp33xweoIKcHPXrWz+idZV/QD357FyHHFpMyMuk0adAIWrJ1A9X5G7nPUBxhf4t+9RQV5RUm7FsiJhWTVQ/95+/0wJt/420DcP/s2FPo9u+eax8P7OPBN1+iP73/FtfMDIUjVF5XTWsf+DOzqG8t/Zyu+OsTNO+6h2iodr6+t3oJXfb847Tg+rnUp0cebSzdxe8/XreC44qJHFwPkOZiQgT3wx2VZdQQ8PMxR5+QW/r+jY8yUPpy0xr6+V8eo40lO1liNbx3P3ry3CtoxrCx9v0tHqRuLiumbz1yE00cNIyevmCO3adWbzpdtMKJb1zSwp7hiISv45OXkJeqyujFljiQyrVQXVRY2ItzUsPBCJWXldOsQ2bTuIPGk8flZRCLWuz4G+6+eA5z3VS3cgw2i4mAiUDXRsCA1K6Nv7135E/AmQ4ABuClqqaaByIZWRnkBKCMRqi0ooS2bN3MNVM3btpIpeWlPOBR+ROtL828ALhYNbbb3CAg/n0i6W/8Oq3vef9eAwMwPNjwUJOHW7wZldRfw/fIR83JyWFGFWAVD8bGxkby+V304Pgr9utgATxV1tfRnJPP4AF4aW01gzDMZCOP7tbvnEMF2T3o7eVf0ENvvcR5a8N69+OYJAKpAITfnDSTrv/WD5lRXL59M1354pMMhI49aCr/7h9fvE+XPPso3XjKj3jQjfzWv348n/70v7c4b1NyUt9e9gWd9tjtdOO9guD9AAAgAElEQVS3z6LvTD2UwcnvFvyblm3bRF/+6nc8TMKAcvodP2PActTYyTzAveNff6YVO7bQJ7c+xm24/IXHCeDqi9t/awMaAPD73niRPrrlMSrIzm31GAOkDrrqLI7JLd85h8YWDabl2zbRxc89ymZIh44cRz8/7lTe/v1v/B+tL95Bn9z2BGVaDF0qIPVfiz6ia/7vKXroh5fQ6L4DaWtFCQ+oAbYBkFqSVIPlyvB66YpvnEZHj51MNU0NfLy2lBfTp7c+YQMQDKAxMXDNyWfQoSPH8yB9bP9BLPf80/tv0oNnXkJj+g2ixoCfHpv3Kg/mAX7RbzCbE2+5iM4/7AT64axjOWZP/+8/9NJnC/m8QBxwjAZffRb1yc2jG759Fo3uN5BBrtfjocm3/JTOnn0cnTHjKJ7AeGrB6/T+mmW0+v5nbJnwaY/fTu+vWkKXHnsKnT79SAbqt77yHG0u2029cnoycMF+AHQhS/3XL++k6UNHt3r89BWue+kPDGrm/vASGljQm0qqK2nOS7/nfr9wyY18PgL0f/fgw+inR3+TwR8mIP76yTxaee8zfIyRw/nr/77CwHFY7/4M+C9+7hG66sTT6fZTf8y7iwepAHsXPDOXbj7lbLroyG8mVRjgt0ffdzVPDOHcz8/KsQH6iz+7mb4//QgCsJty2yU0YcAQjgmYakh1b/zH0/TBzb+mkX2K6J1lX9I5v7+PPrv9CVsOi/PyiHuv4omDnxxxEn26YVWrIBX3B4D17z1+B5016xg+fgxTHA5mkQG6/3XFnQy+cM+dOniErTCIPzCJQOpNLz9Nr3z5Ac394aU0uLAPM8E4RmP6D6LnL76BNwEAe+drL9DLl93Gky7oByS5kB7/6rTz+D5w6N1X8Pl17+kX2rv96TMPM+AEs4zluAfmkMft5mOAuALEXvvSH3iy5IyZR9KiLetp3opFdOs/n6X/XvsAM+w4DpMGDmMZ9ckP38D3ovMOP4FzcF/8dAG9/MX/aMENc+0Y6yAV6o4fPHknm8th8g7qge6+vLvtE5q75LkkzQRIFYCqGScBnLYCUrFBzOEPHDCQjjjiCL7my0vLqU/vvtQbr4LelJOtxlvIU/V5fPwcBpuKtBwDUrv7mWPadyBEwIDUbnKUwaRC8gumDZLf6toaHlj5MjHTDkluiEKREO0u2UUL31tAq9espt0luzlvFTW9ki1JTer4vq9+lyifMt4MSECXkf7uGWkBqQCgeMki7CneS1Fy/I2HHx6MmMGV4uQAsZeN/SEhH3VfWFjaHDfBgdOptRzBcTdeQDOGj6E///R6u5v3vP5XevCtv9PHt/yGxlsOlaW1VXT4PVfSQ2dezIM0LIlA6qw7L6N35jxAx41TgBTtwiC2T498NmNBG/G7moZ6HtiBycKCgemx98+hI8dMtEHqRc88TEu3baRPb3vCZimwvTE3nE/PXDiHDh89kQDsMMgFeJAFg0YMzmHohNy8BasW0ymP3kLvXvcQg0mwcLPuvJymDRtNT513ZUrSXIDUgVedxQDklyd8z97X9x+/gxZv3UDrH/yLvZ1Fm9fRsQ/MoXUP/oWNoLCkAlKRT4jB9gTLLRl9/cnTDzFb9fEtj+0hJ9XPyyHX/IhZ0T/85OrY+R6N0rA5ZzMLKRMEiN3hoycwoyML+tb/lz+ga08+k275ztn251vKSxhYAgRddeL3mWn/9qO3cFyH9lLs6uIt6+n4h66jv1x8A09OAKQCzGN9ACx9ATMKYCxs5Zpd22j6HT+n1fc/SwMsaSpAKs6N+dfPtX/6j8/fp7Oeuoeeveg6+vGh3+DPAV7PfPIumjJkJE+kpLpATlrwi9PouYuupXOsbeG381cuZmbtyDGTqLimkgZceSZfE2fOPJoBPu79a3fvYECPZVtFKQN5gHAsOK+Pvf8aKszpwWw7fiMgddndf2SQ/X0wqGdcSD896lstNheAFzHdPPfFZkD2O7++laXZL156EzP5OGZ/+/nNNmhETGbc8XO6+OhvMXONBcz5WYccS9d+8wf8/v8+XciTRpvn/pXPp1RAqjR2b8h9wc4WXnYaPXTmJSzb1a/hH/7ubip+7GWOKYAeGPDXr7zbXuenzz5CYJORS4sFEzqfb1zN4BKTU9j2sDnn0BtX38NsPPJXAVI3PPg8A09ZAL7dThe99PNb+NmbTO4LVQmUDivu/VOz+yom5gBaf3HcqbxJAakA0yc/fBNNGDiUQbCc96meq125XnITpdZBqj3N7sBkfWzSnccqEaKcrGzq36+IMJffUN9Ao0ePpTGjx9CoEaOpgBl4xbi6HG6ebNZruHdlTMy+2x6BthAp6Spk2t4688t0ImBAajrR2ovrgkmNhKPk9XoYOzY2NXJOqsfrsU2S3F4XlVWU0rz582jFyhW0a/dOQuZqMpDakou6EspEE+ZecD4sHO6iqo6q/mrLxb8Xw9YtNi25qJCRAqQKIJXyMvqMbHxc0QH8HiVnXjzxwW7Rn1Qa8cbXn7J8UV8gU/vNOZe1CMIAUm/+ztnMQMjyzAdvs7Ru4Q1zqb8l28OAb/bdVzCIwcAdSyKQeuhdl9Pmh1+05X44p8Ga1gea6K+X3KRkpHddTmfMOJLZVlkwwP7Bk3dxHp0wqd948FraVV1BUzXzI1wnC1ctpptO+RFddtx3adWuLTTrzivolcvvYGAMtcMVLzzBDAekgACJYABn3XUZAzVIZ7/eup6Oe+BaeuOqe+iwUeNTCS8JSP3wpl83k89iYAxwKUwNNgYAc9CNP6ENDz3PuXNYUgGpWA/tf3/NEmZ+V+/cRh+tX8G5oQCpLQ1yAVLBAh4xemKz/mAAPm3IKD7GWABSwTSBjZMFecEjrjuX/nXFr+iECdPtz3HsJt9yMR02agJPMJTUVNKIa8+lR3/0M1uq+pt3X6GbX36GVtzzNA3p1dcGqfOvf2iP0kTYHhhQAMLl2zfRut076P01SxmkivENQCr+fviHl9rtALOFcw2MLiTIWAAaIcftlduDAU6qC+SekHS+f+MjNC0JA4tzFDmJn25cRTOHjWWQcejICcxo+zwqtxYL1gPwhtx27e5ttHDVEjpkxFj6xy9u48kXAalweoW8Gkz3ezc8zJL2lhZIWm98+Wk6Yfy0ZhOWq3dtY5CKbYAdLPyFysV8/MeXs6rgf2uW0WmP3Ubv3fiIHfunFr5O977+Iq154M/M6p/6m1t5okCuva4GqTDcGnbNOXTEmInNJMLIdf3v8i95ogfnw5Uv/pb+79MFfB2M6FNE2ypKeNLs1KmH2veL7RWlNPX2S+nta+7jYwtQ+eIn8xm0gsHEfe36l/5Ax0+Y3uyeuGb3NmZM/3fjoy2C1AuefojeX720mTwdx/GzDavoG+On8TWCBSD16pNOp2c/eJvPDUx2yORKqudpV6+XnE1NBlKBLRUotUW/NkiNOSdxzdSog9xuD9dPhZHSiBGj2Dxp9oxZVNR/AJsnQTWCEn14VksZua6Oidl/2yLQ1jGqAalti/fe/pUBqXs7wiluHzN5bpfKUcSAyE7BgJMvaqeGQ1wztayijD766ENatWYlbduxlQLBoJLsJrBjbwmkYiYe/+kAVJoqbKkwgYnWSbFbB8RqEh+AVDzgkGOKF2RD+A7AFcwpXljkZqhPBjw462qaVJiejLArg7toyzpasHJxsyYU5feisw45psWcPYDUe8+4kKWNssC1Fzl7yOPq21OBLOSEHXrXFQx2WgapV9Cu3/yd2Q8sOKcvfe7XzGoAyAUBUu+8jM4+9Di6+sTT7X0CnIE56d+zwB50go2EadPkQXs64iL/D6wX5PUwi5m3chGNKxrCgBQMF/LthD3ETjDwh0QTQOeFT+bTCx/Po89ueyLlQyYgFfl2wiLix5e/8ATLZ5+58Fp7W5D4jb3h/LRBKlhUxGBd8Q46qP9g7h/YS4DeVEDq339+Kx1igThpDPISxxcNoTtOU+7UAKmQqOrlRXZWltPI68+lN666u1nMsD6k1Bjw//78q/j31770e/rt/H/TyL4D+D3k4ZCOIqcYizCpkFoDTMiC44u8w0fe/gfnBh4+aiJv465/v0CL73yqGUgd138I3XP6BfZvAWq//ejN9OHNv7aBJe6XFz0zl6XokO2muiDXEzmzH9z8aIvOz7jnQuKL8wTXFsyJAO7+/cu7mCVFzizyZ8HMAsTiWGF99C0epKJtt3/3x2z0Awnzgz/4aYvSReQG/+q15/kYxWtykIt9zUlncHef/3geS/MhxYax04bSXXThESfRg2debIcDbPVR91/N+eSHj5pAB9/+M5bBC1BOBlKhREDOMHJSZdkbTCrO7eFzzqETJkyzJ8T0Y4l8edxLlm3fxLnlYEgRg/XFO3nyBszq8D4xZ9/z//QgZXp89PBZl7KM+ZQpszlPGMsf33+LbnvlOY5rfI1WSL2R8tASk4o83S82reHzIH45btzBLIXGApCKyZBvTT6EKhvqqLaxgd6Zcz/1slQVqZ6rXb1eYjY1EUi1WsqglO0lrbRVYVKbg1RWBmOynZwMRjN9WVTUfyCd8q1TmE3FcAuSYoBZKNnEK0JXQnV1bMz+U4+AAampx2pfWNOA1G5ylFhu4nQrd7lImNweFxs2cKkZgNRIiP9GKZply5bQylUrafW6VeQPBJR5Et+J4zqT4CNZQ0Aq3uv5k/GzScmMlbpJ2LpVMwSkSk1UPU9Vvkskl55UMJoemKUG5fv70tkgFdcMJHDIef33lXexzA4LnIAhcQRTJkwqBpyQSc6/bm6zmooAupBmYoEE8/IXHmNmCJ9juxhwxtelRJ4hpI9/OP9quvHlP9GN3zorrTqGnQFS5/zt9yy/RPkP5P1Cqg0jpE83rEwJpGLyQAcoOLfB6CLXD4Y6WBKBVAB7yFsh64V7qywwRxp/04V07TfPpBu+9UMGpAC9kDXmZWVzribaOaJPf1v+mAykgjk9/N4rGeyedvBhnLOIgfzBt11KizoRpIL17nvFGSyZPX3GkXZfIakGEPrhIccwCAXbLuWLYJIE06fTH7+DXr/qbgbKMIUCcMX5hHMN9+kT595AmV7vHiAVxmGQ37674ks6748P0uPnXG4DmkT3F8jFwSivvf/PzZhbTL6IgzD+PuaBOXT69CNo6pBRLGHv17OAJ2p0N21MDpz91L0MHQbkFdLa4h30z8tut92MIY/FpBGcbHtkxpyzAfBmjRy3B0gFQ6jLcm1334dfZKfc1pb4nFSA/F6XfY9+c/bPbYkytgGWWncTR07ql5vWsqESZL/IJ500aPge7tfvLP+SzvvDA5wOAKn857c9yQw/lq+3rKdTfnMrrbrvGdvcCp83BgJ83GQRuW/lb19rpl548K2XWC79xR1P2vct/AaGZ+LyjfcAqWDUMRkEZ+bjHpzDufcwaNqXlqXlawlAtfnSDpDKQl4FPrGIWs3t8lJ+j3yaPm0GjR2DcjSDKcObSU5yKhMlj6dZxYN9KYamrc1NQNOJh2FS04lW561rQGrnxbrFPbFJiWWBDuYUMl+AVOXkiDyJMAUjQaqtq6WtW7fQipXL6YuvPqemgF9tN00mVS9BIw2T8jMieRFjJSmpgpnFeCOlbhK+Lm2GyHtF7iuNEbk0Ppd1xOIe6+BzPBBRcmZfYlHbE+zOBqloKySIN/z9T+xCevRBk7kOHlih2159ji468mQbpL7y1Ydc3uSxsy9jV1ywH2Ab4S773zkPcHkbmDD9YeGb9PwlN9hA1uFwUhbq33pjeWfY712vvcDyzLK6avrfTY+yEQ8GqBc9O5elledZbGCieHYGSAVTg5IoAHIAqJDGnv/HB3gA/J9r7mNTmWQL5L7I6wWbOnP4WHb3vfvfL9DbS7+g1fc9y2YxWBKBVHwORnjeiq/o5ctuZ7AD+TXn4C18gz67/Ul2LIas8fw/PcTmNWAM+TZHDgY8kKFiSQZSAb6/9ejNDJBgIgNm/vZX/kzPf/wu57gCEAJcAZy1hUnFtQ2mEoAe51X8sdfjhlJH60t20Es/u5WBGY7tL//6W0Le9Xs3PMITI+NuupBdq48aO4nvsdsryuikuTfQp7chH7cf5+ZCSg6mD+kgcMnFsZo2DPnd17HMO944CcALklFIQN+99sEWjydySwGuAGwQWxgUnfnbu+m8w06gy75xKrsrD776R/TKFXdwvqX10OG6xfGlh5DXDXdZsHooyQQVgixg7cfe+BN2gcZEBo4fVAfIS4cRmM6kQl47pt9Auvv0C2hz6W6aMmQEG5VNvPkiNtxCrJZt28jSV0wWJVqwXRg6wf0ZjsBgF8EGf7h2OYN7nFeYyHrmg3foP0s/4wkqgFXk8yIfGABZWFBMJINNlbx27A/XwOH3/JKvGTiB67n2+P6QOy/j/Of/Z+86wKMstujJbnpCEkIoofdeFZWiNGkK9i6Colh5iFKkIxaQjtgFG4hirwhIE5EOUqX3EgiBhADp2U3ed+7sbP6EBJKQUGfeyyfZ/GX+O//OzLnn3nMZsk71XpYz4vvw0E2t8ZIr15xzxF2Th+PX3q8L6GekQePKNQTk3jZhEJ5u1QkvtLlD7sHc4Cc+GYP3u/ZG40oq8iaruu+v65bh4Q9HSq7yHY2aXHBN6QuZ7/N67tlsat5BKmvH02kvUUw2T5nbCFRZDzU5MVmYVD9ff/h6+4vKb8cOHVGsaDF42phqlTm9Ka/9N8dfegsYJvXSj0FB9sCA1IK0Zr6v5SEhJ1qHhn4/Uey1eUi+KUGiw5kKu5cdqY5kKT+zfsM6zF80T8qWqGCXdCWCl8umJ2OdI8kvtq73qQWANEjVzKDOsTQep8xG1jmpGtxb/6rtTNtpsM/PCE7533qh1cBQ32ulXQqQyo0tcxnfX/irbKjJ9jSuWE2Ew0L8AtwglezQjOULMXb2N/Jd9LTbcDoxEQM6PeQWKaHyaOe3h4hCq5erzAbLcTBMmSVFrOVNyMS0HdcfXZrcKvfgRnrf8aNSWoZhhCfe+ynHYb8YIJUMGuu7Mt+QDDPDHDvUa4xRs2aiVng5rB3xYY79I0h9874n8dmSObJRZ5g0wx4nP9YTbWtf5z4vJ5BKZu7VX6bjy2XzBSiwDwTxFMqi0BIbWaFuU94SQKaFZ+weHggNLCL5wQ/c2DJHkMrrPz9tMhbv2CihqQRszIudtXGlhGh/2K032ta5Lt8gle9QxwkDRa1177gZZzHpVsPxnRn4/VT8um45SgQXRVxigrCGEx5+VkJO+d59uOh3CQ8nQCIYIpihYJYOtSWQ4fOQ0ee8QeBKOzGXm2CKYl/Z1Umlg6T9uAECysn25dRYzqnfzI+EbeZ7cCoxQcJ1GVpNRWI6EZgLPG3pPCkVw8blhmzmnY2aYsDtD2cK86eDgGwxHRbaocBzpJTPrzNEWZvjzYiDBuWriFpw1nBfPnO3KWOEdaS95/YdLc6Lgd9/gvcW/iLAPMjXH8uHvZNjPeMNB/fI8/MaHH+CcL4bLFlFhwWvwT4VLxIiYdHNXDnjszeuEqBKRw3Hg89Kp4YORbeCYqpaj/jlSzAvWucwazszdJsRCwTntCtDcTlHUNCqXKhyApEdJlO+fPcWBPr6o0X1euIEUyrPKzHi5+minu3v7SPh3t1ubif21jnjWUEqmV+WCqKzgM4J7eC5EtaYnNlUOiGsGxyGiemcVL330YG/us6eEink9siZ6lQhvRL0a4fNwy6gtHq1GmjXtj3KhJdBcFCwUhL28BAlZZeuZJb7XglWvLb7aEDq1TX+BqRe8vFUnkIJv01T7JowqA7moKZLzVTmo6Y6UuHn7yM1U2NPncTadWsxa/ZvOHUqVvLkyFx42Gzy7wzV1XQ38M36mFnVerWinWb3KMGucyjJ/rFMSnJysnzGY7QKXtbravbwkps1mw5YJ6/CBdpcJJVHVjZzHnQ0OASk8nOqN7OAeHHfouhdu8s1w6Je6neCYXJHY2NQNCDwLPbH2jd+FyJio0FARBBhfVdYumLasnl46/4e7nDD2IR4qVtKpuO7nsPcl+ImkXmuzGOzgte/tm2Q2qQLXrn0Qll8U4+fPiluLi26RFDFnd25ylcQpFLllMzPvhORAq6s9U1zO9YECGSOCEK1MrE+d83eHXh++tt457FeqOBidQlmWS901e5tUurEympld08CUoKA0iGhMj4ERQwjZlkZHfqd275mPY6gkOVEmGPN3ObzNTpLyEiSzctOlIpAjEq/nL8ZKntW6gXScezUSem3zjc8EXdawBPBWkE0jv3JhDPyLlj7yPsKA/pUP2HO2djf71b/LQD88KRvhBHXjUJQN1SqgX63KZXfrI0hzbQFgem5+s7x4nG8Nhl03fidS0hOBPPgz9fo8OFYlS5aXOq76qbfvQBfP4S5gLf+G9lOvtvM++R9uXZQ2ZcpAQxT13nyPJ6RGsyrZx4onU/ZNTLTdOZktav1WNZmZpi0/h7qv5HpPX76lIT5lgop5k49ON9zX6l/zz43leOmAKd2yqvoMVrM6qDPXDtVHO1p6UhJTpE6qN7evnA6WJM+TYSSKpSrgObNmqNa1ery7zSWAqSD0kYga2Xn88AAXKmGv0r6bUDqVTKQrscwIPWSj6cCqdSXo+uOCz9nSQIZ1kflPJmamoIURwr8/XwkrPfkqRhs274Vy5cvQ8SRw4iNPYlS4SXh4+uLmJMxSExKUjkV5GNZKoQTryv8Rab49HQpd8MJnzkY9DYSiOp8SQJRlkYpUaKE1AsjQI2JiZGf0qVLi7jA8ePHpaaYFYgRuGpGVpvVCoYvpqmzTlSa7dR94DNbQ3v0s+cHvKowacV4i8CVC6CKw8FVi5Z5w6pPBK8KuLYr2wx9GzxxMc1i7nWBFrh94mDUKVMhk8Irv7NkSwiGPuvRH/FJiQJgyRiRyWOosGZejjB8ePpkPN3idtzRqOkF9ubSna5Bqi5fUxg9ee2X6Vi+e6uoAOvcSM5nk+f9KLl6FHey5hEWRh9yuiaBA8eXjohvXhh6XrB8MftWGPdi6PWtY/tj99gvUcolbsb7ULyJCr5HJ1PpO10YSbKHVM6e33+M1HS9ElvZlx+WHPbrKlRzd58gkXm5rHnaskZ9YX8ZLk+7UKBqyB2PnlM07kq0w6Xo87GEaHRbNNhSw50lYrhe29QexVVmRq2pWo9DO4UJMtUPG9d5vd9Rdcy9ZN+TTsY0DVKXngq/TZs0RctbWoojniDWy+4tDLo00fYoTJBamNe+FCNo7pkbC5wLTOdnH5qbe16JxxiQeslHzZVzQQ+vhwKLUh/V2xt2OydYJ1IIUili4ecD6rfEJZzBocMHsW3bVuzeswsREYdRoWJ5ePt4Y+++fTh1+rSEt9kF6NqQnJoi4NdOttUKUtMAPz8/N0jVanY8h5+Hh4cLWCUYjY6OxokTJ1C2bFkBqUePHpVQY2uIqwapBGds1npj+fVu5Xd4NKOrQaLuj+5H1tyTC+kfr2W3e8jY8UeD/ICAALEPwSttSLCvbRweUBz9GnZH/WI18vuI5rxLYIE5m9ZIaF7F4iVxQyUySukSjkqBHOaA8bv2zBeTUCO8HFbs3iI1XCm4ohvfMyq+arXaS/AIBXLLiwFSNx7ag47jB0mYJMMwve2eYE3P3VFH8F7XXlIO5FI2jiPLlVwLGwoykVTqtds80KpmQ8nNpFIu1WepUtujxe2Sf8nQ42W7tkgoNoV8csoVvZTjlpt7Mw/9qxULpcQSn+nEmdNYuHWdlEditMQr307BpsN7JXQ8+swprH71g0xCULm5hzkmZwuM3/AF5h1a7j5AOZXVniLD2auAqPX7ZwWo+nPrmq/KwSlQmOZgpJoXuE63btkKnTt1FoCa7kyH3eYlYcFyfRFf0l0pLEBZWNc1b9nlagEDUnM3Mgak5s5OhXiUYlEZqmuzeUpJGU7EBDqcT9PSHQJQU5KT4e/vA29vT8lXPX06Fkcjj4qA0q7dOxFeupSoAK9btw4noqOR6nAgsEggfP39cPpMnIQLe/sQ5Cp2j+kcnHw1oCSQUp5GT1kE+N+QkBD5L8upxMXFIT4+XiZ0Hnfy5EkJ+VX9VKykzlnV19C/Z11ICtGYmcCAzrG15t/qsi/uJccllMDfrQtcXvqomFG4y87QbmFhYShVqpTYh+CUoD4yMlI8tezPXdXb4uV63fJyG3PsZWABviNUZd165AAYnuft5YXyoSVxfcVqkvvFMMTZG1fidFIirqtQVXLYrtSN+rnMTQGpdnWuzzG8saCGavexCFG6ZZg2AVKZosXRsHyVc4oAFdS9zXUyW4Bht8yzPhgTJdE5JYNDUKdMRQmLpROU9WUJ3MuEhkmNVwoFXamNQlt81n3HI3EqMQ6hAUUkD/i6itVEgInf/392bBaGv1XNBuZ9LOCBJpvadeEgy1XJjqbJnkODVC8vVdpN1yHXKUhc47kH0Q5iHd2lQavaA6TLfsXLyxtFigThlubN0b59B/j7+MHL0xtpDDRLU8rAhI+ZQWphAMrCuGYBD4q5XIFawIDU3JnTgNTc2anQjiJAFZAqifo2leuZnq4mX5KscEq4L38IUL28bLB7shZnMuLiT2PL1i0CVAlCT585Lazq6TNnBOx6Ma/U20uEISRP1QLImMtl97ArUSaHQ344sZM55WTOf2tASmBFJpA/GoDyMzaGA+um1X95jFazzcpcFpohs1yY99Vqu7r8i+6TXsw026oXOV4iP7XRuHhSfZmN1woODkZQUJCEEvEetFtsbCxOnTol9i7pH4YB1/UwuagX62Uw9zEWMBYwFjAWuKIsYGVT09IcEsFVoUIFWUOPHTuG06dPy9rKdZb7EAnVdTrdTnau+zqNSTvjM/Yq6bLnsdnsEjXWqGEjNG/WDKVLlUZoSCjSnYxiyw6kyipfCHY0ILUQjHpZX9KA1NwNjwGpubNToR2lQSpvwElR5ZJChJAYQurhkS5iSA5HqvybaRLMV+W/ybJu35UfGQIAACAASURBVLENGzdtxJYtW3D0WCR8fLwFMCWlpEiYMD3cfgH+sNntUlNVK8z6i5S+l4TskunjZM6JnsCUAFmHrLJf/Dt/uCBYczcJRnmOzvfUoE+DVF5TN822Fpohs1xYe1O1ABTvz8+4MLFfGqhac1PzC1KZh6rCsf3EfvwvF0Uy0LQZbazyVm3yedsyTQ2LerFeBHMfYwFjAWMBY4ErzgIZbGq6rNnh4aVwxx13yL9Xr16NHTt2IiIiAmXKlEZgYKDsUfS6zj1IVpCqU3/0ms+SNGRU+XvVKlVRr25d1K1TFxXLVaS8IePMsmFSDUi94l6ky7TDBqTmbmAMSM2dnQrxKA8Bp6JTx4R+uVO61GajGI8SI1RiAenpql4q2VUtGvDf1v+kHM3OnTtwLCpKAVibh2je2ew2CSMmUGUoMEOA2WSydqqbEcTpsBhdJoUgi95J5qTSe8mJnzmpUVFRArz4u2YnrTVAdVitW6zA6bwkdVU1aGbfKAylFyzNGutapWfnquSvELQC7k533VPej412or34w77wp3RgCbxc/3HUD1U17kwzFjAWMBYwFjAWMBY42wJkUxdErER4eEmEhoZKpBcZVIJTph+RPeVnuuKAdpRrZ7qOktJ7Ajqq9Z4gNZXOfxVJVqpkKVSqWBE3N78ZdWrVhc2AVPM6FrIFDEjNnYENSM2dnQrxKFcJGhdIVcW5CCCpWsfwUQjYpIiS05kqP6mOFFd4abqE+67fuA67du3EsWOREtIrx3vZJQeVJWzI5JFFpSATQStBVHJSMtIcaQJGOWmz0RPJYwlSGbJavnx5CVvll4kA9ciRI25vpc5t5XmanbWKKFkXCc1iXog4UV4GgPdhn9hHgnANEDUIt+auWNWJ8yuAooWTsua76t+1gBTt3qF8c/SpbxR98zKeWY/9bf0KrN67HcPufAw+Xl45XooiO4O+/1RUOq2NNT2bvvGi1IBkDc2OEwZhwSvj0NxVIzGnC1JIZenOzfjw8ZcupPt5Opd5cWNmfyMiNRWLlcT0ZwZg8ryfpVboky06FrLq5NldXbxtA95f9Bu+fm7IJS+FwTSGzpOGSimcS6Xym9VCnHtaje6Dexvfgt7t7s3TWF+sg+kIffTDkVK6ZtrTAy7WbeU+rLfKuqUznx9yVqmVguoIS84M/fFzrNqzXcSMZr088qrMCy8oe13O19kYvQODVk9GtWpVJEpp7969UmWAjl+CU+5dtONc554yCkx/xr9rvQyu+9wDcH/DfYHTmQYCVQLdoCJBKFG8ODq274jG1zWG3cMbHh6GSb2c340rvW8GpOZuBA1IzZ2dCvGojBI0hKVuEQBnKtKYS0oRAC87KBIgNcHSWeYkVcST2Pbt3ychv5s3b8SBgwdkcuZfPOw2ePt4icKvhPM6HMKwUuGXYImCAMTCVkVf60PqvFTNmJJ9lGuzRI5FUU/ngPAzfaxVgEgDV+txhWhMubT2mupn0H3QoDFrX6zgND9AlQ4EJTCVLAuetoUWdbCGQ49r2s8o+l7AC0Bb3v/+6/hz8xrsHTfjnIXqV+zeijveHooT7/2U6Y6fLpkj57N0SI/PJgrY+viJl8/bq7dmzcSv65Zh5fD3zntsQR1w65j+oIjLh4/3FiXRWuHlUalfF9QML481Iz6QiIuL2VgXs983H0kpEoKcS9lYd7TY/+5BzPu/XLS+UDX9UExUjqVVqP48/OfPsaD/OHcd3Utpo+zuzbI5N77eE8uGvCOCXxez0bHg/0wn7Bk7HeWLlSyUW7/y3RR8u2oxvnp2MHy9vdG4YsFHrRDo7zl2BBXDSkj9TdMKzwKsm7or4YDsjbiX4T6E+xECUP5wzdXRUfydob9Ms+FxusSe1t3QaU0UTKJ0pF6bfX18EVSkCG7veDsaX38DvD19ReH3bOEkPqfJSS280b52rmxAau7G2oDU3NmpcI9iLio8JNxXqdJ5SA6q/hEQ5MXP2Y00pKVrkR7gRPQJEUtavnI5duzYjoTERMlhVaypqrNK0SQJI5bwYaXEyxpgnIB13qhb9del0ksgp/8moNa1GbaWbtE5nopJVOVu+G8tE6+P1ca7mEyqvldWdjdDwl6FPWcnU5/XwdZMqs53FVMLY00Je7UQsjUIq4GxTfrl9fLm+CwW2Bl5GDuPHcbt9W50O3WyM1JOIPWDRb8Ja0pVUgLWx5q1FcXO87VLAVLL93kEv7/0JhqUr+Lu3j87N8PPyweNK+W8+U5xOKSEBkHBM606ne/Rcv33ax2k3vhaT7H7+11fzLb0zNcrFyEsMAjt6zbOtU0v9oH8XhCo8r3IjVMuMTUFU/6ahWqlyuL2+jdeUHcvBkhtPOIFURce+9AzF9TXc518+ORx1B3cAwcnzjSlZwrNyurCZFP7LRvnSnFy14Jx7zl0JJfeh9A5rHUntMovr6P3NBl7FSVWKXsED5sotbdu2RrXX9cYYaEl4OcbYEBqIY/ttXx5A1JzN/oGpObOToV+lMNJgaR0d74EGVOCVKr6kvIk4LTmqErZEwLQNCfi4uMw98+52LBhPeITE5CUnIRklq1JTZa/+/n7we7lBWd6mkzU/NFMqmYbObHzc3ofdcvubxr06ZBanZ/K8/WGRzOVOsxXh7taVXQL26DWfFPey8ru8nctZKTFFKyCUHntG21M8SRdwkc/Nz282oPL0KTJLYdcc4q+0XGncfRUjNST9PdWYeWF1Zh7zRIYZBcrlwiXcL/smFRuc46cPAGW1KheqmyOpTJSHKnYfvSQ1OksUzQMFwpST8SdwrFTJ1G5RGn4iSf//K1U7wewYui7qFS81HkPJsu37ehBBPn6Y9bGlXjtl+no3f5eDLmjy3nPtR7AcOiIkydQOiTsrA34+UBqTPwZcMzZX0+qvHFzmJYmpTxC/AMQViQ4276w7/ujj8HTZpNyHtw0ZtcOnzyB2Pg4qUPLeeVCmFQC+b3HjyDYLxDhIaG5stF1rz6HJlVqZQtS6QpkqRyWJqpVusI52d3jZ04hJu40qoeXdYds03a0e4ViJRDkF3BWf+hsPBh9TMReKpUolW2ot7L1URHeKxdKO57NtLOmL2vNslZvUf/AbJ/7dGI8dh2LQIViJdFn5kcCagd2fggP39TGfTydoXuijgpbyeNyanwfjsRGy3eN/ckLk5qQkizPUzwoBCWKhORqjGoPfhL3N26B1+89O62C9jlw4piEHVctWTrH94w34ngcjY1GlRKl4Zvl+3o45jhqD34Khyd9kyNI5Xc96kwsKhcvhYAcnGAx8XGIOHkc5UNLXLbMe66MXsgHDVozCZtjdrlrs3M91dFdWsCRYbxcc5mzqlN8dAiwrkKgdSlURJgSMpS9D0OBHU40rN8QDeo3RN3a9VEstLgBqYU8rtfy5Q1Izd3oG5CaOzsV+lEapGplXVHvFTXaVAnxpVCSAFNyolK0Kx3pruJdDDPdsHE9Nv+3GTt27sDJ07EilKRALc9wlZ+x28DNICd3L08vUfcliNJglF8a/k2zqlqEgH3SIkDaCymbTxfg1aVeNNDLmhtC4Gv1aBa6MV2glPexMqVW4KpBqu6Llf3Na//UwqfEkbRIE4GqNcTo+lJ1MfHmi5v/ldfnKMjjyfYN/uFTnEqIR0hAIHYePYw7GzXFmIeekY0xN4n3vjtCQKWMk2ustkQcQP/bHsSYB5/OsTtjZ3+LCXO/x6GJM+Ht6SUg6Mvl8wVEBjBsy9cfqU4nOtRrjHfm/+wO9+X4/7FxFYb+9Lk4Lbjp3Xv8qIQ8jn3oWVQMUxvtZEcqeI/P/5krQI3HMueRQGb/8cg8h/v+vX0jhvz4mYTrMgd2R+Qh3Hv9zRj9wNM5bkzf+HUGvl29GDuOHpLQUh1au2r4e7j7neECQD59qp/YLSk1Ba/+PA3frPpL6lYSZK7bvxsfPfESujZrC4LtagMex+v3PIHHb27vtuvxM7GoN+RpLB40QcKHufF+btrbUpeU+a8EFmRw3+/2IsKDFYjLDqROWzYP787/BRXCSgqg8PH0EsfE0DsfkznivQW/SA7toejjAoymdH9Zak5qW0+e9xOmLP5DalESiJ1KjMfATg9LXzXQXbJjE176+gPEJyehbNHiEgL95C0d0febj/Ic7nsyIQ4Dvp2CP/9bK/04dvqkvJPMNWYN1uwamft73nkVe6OOirOllAvUvtzhPvRocTtmb1qNET9Pk/eatTPp3Hi65e0YcXc3N8ChnT75ezaKBhTBrsgIAWzrXv8IjAx4ccZ7AnBZY5TvWK3S5fFBt97u+pvj53wHRgCUCg6V8Y5NiMP4h56V3Ffd+J3Qx3DMT5w5hTfu7S6RAmwbD+1Bv28+xuGYE/IuE4QyFPa9rr3ECcN2MDoKL3/9gfSfoJLj+V/EfiwZNAnNXDnbBI6Dvv8EzA2vEFYCiSkpIPDlmD3Z4jZ3f+iYeH7a29hy5ACqliiN04kJ6NywCUbN+vq84b4E6+zrqr3bBbQzJ7tcaHEJe+e7ml1bt38Xuk0dA9bWZS5qiaCictjyoZPh6+Ujc8EnS2YL000nCJ+fed0cI5ZkYxv1+9cylnSocDwITvedOIrHm3fAm/d3F8cAn2nx9o3YfeyIAt42DxTx8cOf/cbIfXk+v+8yxwSpOaZR+WoY99AzbmfT1ogD6DXjPZCR5fu8PzoSNUuVkzHn98i0zBbYFL0TA1ZNkD2RNYVI10217mF4jN6naKe7FojkcZpllUrxHgqoplLgMDkFVStXRd3a9XBz8xYoTQfSWXVS2S8T7mvezwu3gAGpubOhAam5s1OhH+VMI5Oq8joZJqqAIoGqE2lO/rCINXNSqdurfhjSyx+yeDGxMaLwO3fen4g8FgkPuwcCAwPg6+uDU6dPyUbV29fXzZYG+AfA19tXcje0yBAfkl8cnUvJCV426J6ebpCqQZgO69WLhlVdj4sIFwV6OynExJ9LDVL1s/G/VhVi/fmFgFSOkSoRpMKp+exWRWEuimNu6nPN5KISILYY9ZJs4KZ27yM5W6v2bEOLUS9jVp+R6OAKhZTavbqlp8sGe/hPX2DpkMmoXaZCjt+5rCB117HDuHnkS3i2dWe8elc3GYeNB/fgptf/J5tGnZMan5yIekOfxh0Nm2LiI88LSCC72XDYs7J51nmpP6xZgoc/fBNfPjMQD93UWvpBwaAO4wcKoM1LTirDGynSRLD3YbfeAnZX7t6Klm/1wbz+Y9C6VsNsn1McS+lAeO8HsXzYO6jkAnV8tnbjXskEUtfs24FWb/XBfyM/FaBN0P6/L9/Fr+uXY9ObU1G8SDD6f/sxvlqxSJgfza4N++lzLNmxWfpBYHnLqJfgZfOU3/keJ6Yk4/aJg8SxtWzoO9LPnEBq90/GYdR9T+KVTg/LcV+vXAh+ViYkDPNfGStsFK9zw2sv4NbajcT+bHM3rxHwx/fk0aa3ymfTls5Dn5kfYuuoz9wMZ72hPVArvAK+fn4w7B42AS03vd5TgH9ec1KnL5uPN3/7CmtefR9F/PxB1pDiWQQqSwZNzDEElu/r9a8+L0wqgZ3MIy6nRtVXuqFb83bC3hEALdq2Hp0mDpYxqVayjHquZfPEJqMf6IF+tz0grhmOxfPTJmP57i2gA4LjQOcA2UAy4K/c/pCAnBtGvIC5/Ubjeld+JceOjoGTH/wiokDCVA54HD/1eg1t61wn9/ty2XwM/fEzHJg4U/rZ5eO3JIJgTt+3BHwRPNYf8jQmPfq8MO5s/P5Nmvcj9o77EmGBwYhPSUKj4c/hxko1MP2ZgXKvAd9NxYwVC7DwlXGoUaqcpJLwO/P41DH4a+AEsQ9bq9F9BVQsHDBOnA10MNz33ggs2rbhvCB19B/fSLg6ASZD8QkYm4/sLWH6Xz47MEfBMK5XdYY8hfsa3yJOGT3f/7Z+Oe5/73V88fQreNj1nd5/IlLGk8BXf0aQSifW5EdfQM+2d8v5szaslPlgxbB30aBcZVkT+f7VHcJw36/drDfHkgC+3pAe6NTgJkx69IWMOWb4sxIqPbV7X7kmnRIEuqtffd/t1OF5fTren+fIhxwnyqvsD/2WjcXOhIPyVNyb6HXcmqeqRR/1/oR/4/6G67Fek7XzmMuPKh/vIUKSyUlJKB1eGrVq1MbtHTqjQoVKBqReZe/Q5fQ4BqTmbjQMSM2dnQr/KA+Wi7HD6WQ5Ey1O5GIC+bvkoSoGlT8KoDpd5WbScPx4FHbt3oW//14s9VLJpHJnQraVTCv/7ePnKxtYhsSQRWVeqmZSCay4oSCg0jmo/Bsb/6bzLTUQs+afarZSH0+xApauoTLwmTNnEBcX585TLXxDqjvwWc6VE2tlUrV4gt7Q5LWPOqJOHAoWT69eKMN8iuKrdmPzetnL+niCr7ikpEx99LTb3KGz3FgzTJbMIRs3qHUGP4Xhd3cVBixr+33DCgz8/hO8+1gvySc7V8sKUqf+PRvjZn+LzSM/kQ2fbq//+mUmJnXef2uFvSD44WZbt+W7tuD+915DxNvfyjtD0LBm33asGPZeJgXbRz4cKcxSXkAq70G2mGGu2hZkAWmLN+97UpjOc7Xswn2zgtSvVyzEyFlfY8vIT92XImNHMLF86DsSGks2lyD7t5feRPu61+NkfBzqDnkKvdrdgwGdHkb0mVMo+/LD+OF/rwpg123myr/w7BcTsW/8VzKeOYHUt36fiUUDx6N0SDE5lexgmzH9BLiNuv8p9/Umz/8JM1csctuQ4Hn9gd2Y339sJnBIgNP95g7Cpm49cgCtR/fFhtc/Rrjr+rzg92uWoPsnY/MMUgm+o+PPoKyLPeSc+ML0ySD7v+bVD4SNz6nlFO7LMOtyRYsj0FflNpM1rDnoCcx4ZhDa1G4knxGkku1fNCDDTvz8qU/HY8PBPaJ4S8cO2/ajB1G1RBm3ajHtyRB2zSz/vn4FHvzgDewdP0NY7gPRx+SdIjB6tEkbeQbmkvJZyVCzEcj6enohNDBIfuffGw57BvcIq99DPiOIJngj2NSN7Drf4dkvj5KonOtHvCCOJjKDeu7nO912TH/UCC+PaU+/IqCycv/H5H0iYNONNuZ7cT7hJLLp7DuZYzbON4y8YJQDc7St3/OsY5VduG/PL9/BlsP7sWjghEwh0GQ8CbC3j/5CgDxB6nerF2PBgHEC0tkYttv0zV6Y3KWnOLjYcgr3XbBlHV748h1syzLHrNyzTZwxR1xzzLNfTAKdSzOfH4rqpcoI6CZ7TWcOhdxMO9sC8w8vx7vbvpa9CMGnBp5cc3W+KR3s3HtocSUew/Vd73My12tXa4CABYJVAOXKlEONajXR4uZWKF3aMKnmPSw8CxiQmjvbGpCaOzsV+lE2uyf4o2t3sQQNwY+NAkcM63X9zo7wdwJZglSWmyEQjY6Jxt59e7FixTIcjjiMuPh4pKSmINWlBGzztAtI5YROkMpFkaEsmkUl66n/lh1I1SJJOgTYGhKsJ3q9EPBalItneRuyqASpBL9aGbiwjWnNP81OHEnfP6toiH62vPaP4V6KSabYlQL2apyUaFL/Rk+iQ/mb83rZy/r4qYv/wHPTJmfqY7OqtfH34InuPC/mfJLtYX4kN93MAZzyxMt4OouQDzdrZFk/79HfzWic6+GzgtTeX70Phq6yLIq1MUSUG1vNpDJkkqIxP/Yakek4AoqK/brgwISvUcTXD50nDUH9cpUzgSue8OZvM4RVyStI5bkECLTFHxtXSghvitMhz/vEzR3OOc65Aam8Hhlihv8S9NIhcOfbw3AwJgqb35wqrBmBWK1B3dG2zvV4v2svYTAZNszNOVlahkgyJJhsojWNUYU6e2Ln6C9QNrR4jiCVwjpkTP29FcAj0Gk9up+An4duauV+RgK18XO+l36x3ffuCGF8rU4Dfu5wpmHYnV0w4p7H8cu6ZRj5+1dYPHBiJgDJsGYyzXllUnl9gp4vly2QkGo6KcgYkhUks8V3IKd2rpxU5nm+v+AXzN28FrujIoQ5/rPfaLeIEp99yl9/uOyUkZ9N4EYVZ45RmaLFcPd1zcVxoENw2Rc6JQmAPv/nT2FpGcpLZvfQpJkSLsr2zBeT8OnfsyUEvmnV2vJu0fZWQMd3g+HVtOnmw/uQnJqCfrc96BYZ4neLzqJ/Br8trCVD0ylERMfS24++IO8WGcSJjzyXKdSY9+86ZbSM+9+DJkkOa7ux/QXs1i1byW1OAs+g5+88L0jlCZwvpv79h4DI1Xt3IDE1WVh4gtSsOaLW8coOpHaaNAQ3V6uLQZ0fyTS0M5YvwBOfjEXi1Nny7hOkkuFk2Sp9D84PjADgu0xAz5YTSGXI9dKd/+HnF1/LdB/arVyfR9xzzPLdW3HrmH7yjKWLFsNdjZrJmDOk2bScLfDUP8MRcTpSQCoBKR3o2hnMPYaOZOLfuRZzL8LG3zmX6VxVpY+RAVIZ4eLt5Y1SJUpJyG/zpi0EpNqlDI0gWVendI53Rq53Vv2L/I3fxVVpz18fzVkFaQEDUnNnTQNSc2enwj+KQiEeNhHFELDEH95VQsoy8lBVRzhhMuSXgkpqrk1OTcbRo0ewYsVy7Ni5E4cPH0IaZ1cb3OVnfAlS09PEyyiTLzxk8uYkrydzgladv0Eway05o0GX6pZSxrV+0fS/tYAQFwSdt2oFjoVvzLOFknSfxXquBUeDUqsCcH6AtHImUJFZ1WFT+TC0DVDSrxim3zr6YjzyRb0H8/giY2My3dPfx1dCG/mOjZ39Hd6d/zNub3CT5L1RGZS5XP06PpAJpJIBumfyq7j7+uaygdS5Yed6mKwglflxDF38rXfmeqgEhI9PHesGqR8s/A1kbBnuaG3MUazQ51FEvfsjfL28BNiSnWIuprUN+eEzLNy6Lk8glbYge/bhot9xe/2bcH2laqhesizIpAy+49ECAancABNwsiQG2U7mRVK5eMQ93VCtpGLm2Aiwya4SiA376QsRjvr6ucHyN+YP1hzUHQNuf0jyRq2NYkbcnDPXMicmlU4LsqE8hm3/iWPCfjK3+MEbW7ovlxWkdvlolOSvZgfWr6tYDXXLVJRyQf2/nSIhx1YASRGlmgOfyDNI3XBwNx75cJTkB7asUR81S5fHz/8uFaGt/IBUgkva9ad//0Gn+jdJaDcZ0W5Txkj+rVb65bNntZM2DEHn3zs2CXBkbdz5W9ZKfuJTLW7D6aQEPPT+GyLkw2vVKVNBclL7zvwIO8Z84QapDLNff2CXMHRkn//atgGhAUFY8MpYAVzMsWae5231b0STKrWFwaNdyYpqJdxtRw7gllEvy3sU4h8oETkEvEPveAwlg4sKSK0/9GkMv6trpvxmrkj3vfsqYhPiJQx465GDEj7Oe19XIaPMDcPr6Vg4H5NKIE5Wl+feXL2uRAN8/NcsycfND0jld5pzU9Zc90+WzEHP6ZORMGW2OEoIUunc+vWlN9zgPi8g9aNFv4sDgKHZ1sZrMFJBzzH8G8ec9+KY/7t/J+b99y8mP9YTz7bqfFHn8ivpZjN2/Y4ZO3+XfYlVHElHgfFZ9Hpu1aMQsUhXFQL9vKyTqrEnHXEUG/Px8kHZ0uVw+22dUbVyNfhS8IrVEZwqMot8K89j0/sbHT2VNXIrb3Y1IDVv9jJHF6QFcgLMWYmcgrxnbq9lQGpuLVXIxxGSumCp3In40uKrc4kl8S8ZIb/ug2xU0HTg+Inj+Pfftdi+fRt2790DvwA/+Af4I/bUKSQlJQpolTBh1l61eQrjpb2NxYsXF9bzxIkT4qHUAgMatGlRoItZ7/RCTK4BtBV0ZmVVrSHBfD62/IBUGS+PdDcg1/m3/OK3L9ccfRucrTJ5Ic92uZ8bl6RyP1+5/UE81/oOd0ggN2mv3tXVDVLJqjAnrF3d6/F2l56W9/3cT5gVpP66bjm6fDwKRyd/l0mpl6Ggv29Y6QapZHeYu3ns3R8ygeEvly8QlnTH6C/kxmSSuCFmaJ4GXfycYYoJyUl5Aqlk+8g8Mb/w6Va3u3Ppyrz0EEbe/2SBgFQC5wlzf5DNu27Mj8tugWF457tde6HHZxNE6EWLRRF8BD9/Jz7p3hdP3JLB7hIUWFmrggapzD3kxn7X2GmZxoShqFoBmQ4ROhH+G/WpCPDoRnaVDoC8MqnMnUxITsa3PYe5Qz8Z0vr39k25Aqk3Va6FD7pllKChem2V/l0xpXsfPHBjS/d7XPLF+yWv+XwglSw2FZ91rjAZ0gfee03m5+96DsMPa/+R3FKGCWt2lawqGf/d46a7QerSXf8JW6hXiZ2Rh9ByVB9xHtQpW0FytDs1aCLfQf1uMCSXSrgapDIX2JGWhkmunGG96ddrER0gTV7vJePA8GR9HUYykDm/rd4NGPfwsxLuHNrzbokW6NqsnXvMKO5FxvV8IPXuycMlRJ65yvoefF4d7ptXJpX2+2LpPGEyraz9059NwK6oCGHp2fIKUslk6zB+nr/58H7Jx+cc422pn8r8WqYf6DmGAlzlWWPVpYDNMWc6AZ/v514jclUa6HJfBwqrf+1/V6HpOnRXO8A1WOT6y5QjHdHFz6Ojo2V/Qwc9nfDc43CHRVKADCwd9nwvKChJkHpHp7tQo3otBPoHIN2ZLuq/7hr2DgVYeR9d/iZzGHF+ntyA1PxYzZxTMBa4nFldA1ILZowv+Cq5B6lZgCqZVA9IuZnomBMCUHfu3oU9e3ajVJlSKF6iOA4ePIhjxyJx8lSsgFS7l6fkoxKocrIuWbIkateujYiICPz777/uBVIDNh1Co+uPcWK+nJvON9W5plaG1+pdzRoWnP9nUo4Dq9oxbVbCrxheafTkNSOYpO0n4HPE87ihUg1R+6QwzXerFgtgZI4h6zNSvZRMycKt60VsxloKg8qpTavUznE4soJUgpjbJw4W1U7mWBbx9cfcTWuE2WJuW+Tk7+Va3ABy80uxHQrXkBkia/Xqz1+I4JIWjyGr0XbsKxJ2yZxKbsy/X70EzGll31YO/vaO8AAAIABJREFUe1euR2ZqxC/TBUgQuGTXElzCM82q1kH3WzoIA/btqsWYtXEVerS4DU+1vE1Yz5xabsJ9yQKO/P1rvHHvE/CRzRfgbfcSZVj+WBtBHZWQSwYVxdy+o93H8xjalUzfyx3vF5XguKQEfPTXLFFLJtjiO01F3Ic/eFNyH8lqUqAmO4Ywt0wqw8A7jh8kYjtdm7eTnE6ygRRP+v2lkSgbqlRnybiScSL7zGeiEBedC1QMZi4x1Y+ZB3nr2H5oUaM+Pnr8pRxtSuad4c5vPdBD2DKGgH/2z1wRl/v0yX7iNMmpEdyv3rtdwpAPRUehY70b5J0gSKXw04M3tBS1YIaRLti6DgM7PYKHb2oluYY5MakPffCGlO3h94KqzbQdVYufa91ZGEsyohTuIQvI6zC8m3nYVLOd8ewgySFmmC0dMP9rezduqVFfAO/sTavw45p/sP71jxDo6y+CWwT+fTo+IOHOv65bJu9im1qNMKDTQ2hcqYbk5lLh98V297jyYT3kHDLDZFfZ+L69MP0d6R/zbfl9n7F8If49sBNz+74lz8BGtv6blYsw6I5H5XwCs8+WzMGmw3slv7j8OcrWPPP5RFEVHnH34wIeaAPajyJgBNAtazbIcYyyC/elYnWHcQPQsf4N6Na8vdhn0db1cs2feo1wC1LlFqQSlN/0ei/cfV0zcQysO7Bb8u3pQ2ZUA1XNOccwh3rtvh1iC44l1aDZHv1olEQykDUtV6y42JysNvOwsyudk/+16eo7c+y6TzFn/xJ3NJdVJ4PglOJJWkCpWrVqsi6vX79e9kFRUVEIDQ1FcHAwfHx84XA4pWSNI9UhzqWgwCBUqlAJHdrfjurVaqJIQBFhUR2uUGLNpOpoMb3H0AA2v05uKyVx9Y2YeaLL3QIGpF7uI3RZ9I/hoRnetLP9ai4G1f0HVxkapfMrOapJyYkCVHfv2YVN/21CqiNVwn3pOaSK76GIg+JNpNdWJnYPpSLMCbts2bLibdy7d69bBY9m0aAuK7i7LEyWQyesocjWRUN7OzXLahVM0pfKT3iDDvfVIFXfp15odYxv1v9yNlWh9Y2bSjImrDPIPMVR9z8poessb8EQy3n9x0pOFus+ZkqCBHBr7euEQcmpkeVkrhpFgZh/x0aA8shHI7F052bZgN51XXMM7vyohO7uGz/DfSmCRAoj/bj2H8kBLBoQKJt/5txZx57CT3dNHg6WiiAAIoCoW7YiPlsyV1Q+2d6e95Oo0FId9FwhegTi3aaOlvBoCtqw9AwBM0WDmCPKjX1OjblwVGy15qo9NuUtlA4uJuV8OB1QUfSed4ZjwZb17svwnSTb9F3P4aIqqhs3683e6IVX7+4myrHWRntMWTxLAFIyN2UeNnRpdis+e6qfO8+YDFnD4c8IkOI4MueQYcRfLP1TAJNmuFjm5JEP38TAzo9kEs6h3VluhrmaunGz/tAHb2LZrv8kFJ8b+0+e7CsAUDc6G3pOf0dAFeevGyrXEOa4+ZsvioIux4h5vxX6PioMVvyUP3K0KcNm+W7O3bRajulQ7wa81P5eqanLcPO4j2fleC6dDlRrJmAmaGMfCLCpHvv055MkhJPlS8hWbz60T4A/HRHMxc7OTrwR+/PCtMn4ed1SycX19/ERkEiARhEd2mT4z19ILi+BNMOx33nsf+jz9YeSS7x6xPuoX66KKFDT8XMoJkr6T0cDw7l1Tui6A7tEIIx1QjlHcfxvrFwT97/7mtQhZeQABZKYd2sVReO7REC58Y2P3ZEKDFOlDZmbyXZz9Xr46rnBbjEqfsZ8S5abIeNNxoos8Pc9h6H7p+PknT8XSCVo4/tDwSG2R5q0EYdR50lDxbFy5qPfcxwjgvHb6t0oSrnWxrnovvdek7I2DOFkjvWXzwxCixr13IfRScOc0qlP9nWXfWJkyJ2Th6FX27vdOakcE+b2vjzzQ5k3WlSvJyG+fP8JUJ+f/jZ+WKPmGL4PnGMYuq3nGAqX/e/Ld/DD2iVqzL19xMHw+r0qL9y0nC1wLOEEHltwdjk3zW5yv6PFG8PCwgSk0gEfGxsr+hgEsASo1Pvg35jWxPeB8x0rHoSXDEfLW9qgerUaKBYappj3tIyqByyxqu+lU3x0b/NfC94wqeadv3QWMCD10tn+CrqzSPHm2F/1F10fVR+WLjlDznRKrBNwegB2YO++PVizdrXUTI2MikTNmjXh4+ON3Xt2I/ZUrEzKzMXgxoGNYSucuBkKEx8fLxO8FiTQogRaPU8LJl3uhs0u3NcKUsWa6aoWrfULmp9FRnlVbW4mVW9ExjTpiwbFalzupiq0/pG1Z1glgSRBBO1MQMVNpg5zK8ib8/pkdQh6yf6cy+HAMFZuogkIcuoL+x8vStj2bIVaGCJLtWAyZTqkM6fn4XvGZy8MW5DN5bVfbn8vfJkTmk7gmgSG0sbEnRbwoBvz3ihWtPHNKahcPDzb7nJjzfMJ9ny8vM86Rj8LbceNXUE0PXbMtA/w9s1x7DhuFCRi/rMOj7Xen3Vwpy39U8D5+Zq8K4A7pJuOA9pOs9E5na/tQ0BiBRRZP9fvP0PGswpDZXdtAtCk1FT4MRwxG6DCv6t3Vj077cA+E+Dod50Ans/F9YLHZW36O8h3Xj8nj+f9KB7TaeIQYfzJRjNHjwsFHQRPfz5RwoJZ5kk33ovh75z/2IecWqrDofqZj/eF7zVDMWkTNo4/n107p843xjk9P/UczvWe5fa6fC6OQ3aK0BSlSj7PHMPx5DPlNOa57ce1dtyAlROwKWanPDbnI/3D3/k+MuqL+xq9vmv9Cb0vYF4pASb3QDxeIsuY8pMGFA0JRZMbm4nKb+nwMvBhSTmbXfZEdjvXMQVSdS10LQqpgWt+HN2GSb3W3uDL63kNSL28xuMy7U1uQCq7ni5qvu7m+rcznROuA450B06cOI6Dhw9i06aN2L5zu0ymzFlNSEoUQR9OtikpqfKjcyq08h0ndw1E1SSuRAKsCnb5m4Qvrtl1KK9enPTiZe37ub6YeektmQb+6IWS9r5aBZPyYper/ViGBs7bshYLB4yX2p2XqrUfN0BYXl17lP1gOCeZ4HplK+HNe7sL0GCOH/MxCUjIVF5tjUq0t08YjF96vy7PbVreLVDm5Ycw+dGeuP+GFu6TCaKYz8oQ7/OVh8r7Hc0ZxgJ5twDL0UzaPF32NlzHuY/hfkWv+zqaSqcm6XI1uuY7w3zV8VCA1uWkSXOkIbRoMbRp1RZ169SXkjR0iqQ5nG6nNs+VGsc2W6ZIswvbFxkmNe9vgTmjoCxgQGpBWfKqvk5uQaqqfapYVaUqy8kxOTVJ8lLJqialJCIhMUGUftesWY3ok9FISk6Cl7cnfHxVzgYnWoJUegH15K4l3TWbSGZVl1QRb+MVVL8tq4IvbZXdIqIXM/1q5S+nxMVwUwWQYUM2G/o16I525Zpd1W/stf5w3LzTwy4e+EvYqOb64oz3JK+RIYx8BwlKmWNIkRyGd3adOloEXsjq/dzrNZQICrmEPS68WzPUMthf1eY1Le8W+HTJHIz541tRuWaNUpZ9YYj3gze2krzVwoiAyHsvzRnGAkD3xUNwPPmkGzzqdBstiEgbZRV+1GJHKjJMKf7yM0YNkE11OpwoGhyKW5q3RP26DVC1SjVxQFI4SV+fZQIJbpWKv9oXacCaNTIr9+NkQGrubWWOLGgLGJBa0Ba9Kq+Xe5CqHl8xqhqkxifGS01UAlG7pw12Lxvm/jkHixYuRFJKElIdKQJgCUoJPn18/MSDqItiFy1aVP596tQpYVqtk7lWzdMgtaAYyMIeRisA1WHLVrEkBfJtmTyi+VMvVnVrNRAu5R+GaW1yzjMs7Oc217/2LMBQU9ZePXYqRnKAQwOKSIipDm87lZiApNRkFC8SkqvQ02vPguaJ1arCjb0TZ5KSxOnBvNtAX1/1LuVaf9vY0lig8C0wfsPnWBCxQu2GXA5ivQbrcFzuY/g37nmsQpD8u9PpKvcn+hz8sUnteH/fAFSqUAW1atVBowaNUCQwUMLLtWq/KhOons/KpmbdW+TNAgak5s1e5uiCtIABqQVpzav2WvkDqRqwingSRZTSnbB5esDT2y7hvhs2rMeuPbukPA0llsioUkTJ29sHnp5ewpQSrIaEhIioUkxMjEi38zMdSpN/7+ClGywNULOKKGUVS8oKUvP7rCxBo5natmWaXnNlZy7dSJs7GwsYCxgLGAtcixbQ5Wg0UNXrvRU8ck23RoTpv2mQKmDTBVJZboa1UcuEl0Od2vXQ5MYmCA4Kktx8zZjq83TUFD+3phflbxwMSM2f3cxZBWEBA1ILwopX/TXyDlLp96ZoAwU6gkKChD09dSpWwn7TbWmgKN3pM6fx7XffYtPmjfD09pTJmoypK9XUXeCaoJTeRgJYLZxkBaqagb1ShJOyKvny9bHm3+rXyQpm8/uKkc3WjDavMapx72uu7Ex+bWfOMxYwFjAWMBYwFsiPBfotH4eNJ7Zn0szgdXQECfczXPd1KhP3NhrQMtxXA00NUp2pTlH4rVSxKhrWb4TmzW5GYEAg7BSdkD0EAa/TLcikc131/fLPphqQmp/xN+cUjAUMSC0YO14DV3FNVBJKcr7gKldtTirbIQ0+vt6gdktSUiIcaQ4BqXa7DQmJ8fhz3p9Yv3E9YmKipSwNJ1Q10aZLfip/J3AlAFWiSikysYuHUZRrVchM/vI1L92wWVlUvTBlJwBlfbb8qPtq1WXaKTywOD65+fVL99DmzsYCxgLGAsYCxgLXgAXmH1qO8Rs/P+eTZmVSM8J2LYKQFELy8ACZVB8vH5QoHo769RqidcvWCC4SJLoDem9AJpXX5B5JO+11BFb+nfgGpF4Dr+tl+4gGpF62Q3P5dswj/XxqoZY6qczHEKjKvMg0yVUlSCV4Imj9d/2/2LhpI7Zs2yLlZ/z8fEU0iSC1SJFAya9gLio/DwkpKsWtWYqGrCsnZnofs07Gl6/lVM+sYNT6BSRw1WE7onrsdGZSBszPIsN8VKfTIWHS3WrehYcqdrzczWP6ZyxgLGAsYCxgLHDFW+CJvwYjKinGve5bFX7phOfv3M/oUjFKc8PLxbYqcSVCRNICNtjg5emNoIAQ1K1bD+1ubY+Q4GDJSdX7Bh5JRpV7B53iw2vzPrx2/hzdBqRe8S/iFfwABqRewYN38bvOsN/z86iavRNAJvObElISsJrO2qkO2KR2pwN79u7Ff1s2Y8XKFVInlQyrTORqWnflU6TBw4O1VlV+BWvgiXfQFTrjFiHSigFZDHO5TrHWL59W4tM11PisBOI6lJmLTn4WGFV6xoGqJSpi5PW9EeZzdSqnXvzvgrmjsYCxgLGAsYCxQM4WoIASS9LokFvtpObaT9aUTUeGaUElfuZwqBrp8pkHa6XapE6qj7cvSoSVRIP6DaUUTYC/PzKq/qlqCnobpIGrtebq2VUELCUDc3yMy3UHZd68a8ECBqReC6NcIM+YkZd6/inLVYbGVYKGbB5hJ0N+WROVSr92Tzs4ux6LPIYtW7dgwcIFOBF9XGp6wibwVFR/+V9V+DpdwoDF08ii1ZzcCVadzN1QtUD9AwLk2KTEJDgcynsoXkj+0aVwm1GYWiBugVjGehH9hdJqw1lrufJYVbtUF9xmaLPKS6FnNTg4WP7NFhcXh7i4eKSkJIt3lLmlmRsXJalpn7Gg2TzcOSl6QaL9m5RrhNcb9izw5zUXNBYwFjAWMBYwFjAWONsCG6N3oP/ycS5WU63fXI+5n2FTmhF2S01TtZbrUjLivKbKv4ddwKifrx9Kh5eVnNRWLVvDz8dP9kAqpJf7CpfSNcvX2JVjX6dPuVJXsxkmF1DNDq9Klwt+n2TeFWOB3FogJ5B6YbV/c3v3cx9XpnRT9bWKOLIiN+6egrmruUo2FtAAVQWeZG4ZdVHlc0udVNb28rB5IDVVSax7eXmKkFIKQaqdIcPpiI6OxpYtWzB7zmycOHFcBJbS4ECaB8NVFBNL5lTlZrK4tQqH4R95LUeqEmdiOEylypURVKQIDh0+JGHBrB+mRAc8kOZ0yP1kQXDVKFPzr3qm/LxgVkECdSmG2qgwG4bX8r9aXj5zWC+fwxM+Pr5ISIhHQkKihDOHhYWhSpUqAsSTk1Nw6NBBHD161K3+pz2vXOAUyCVIVcwzvaWennaxjcrbdcDOIuCssWb3xFs39EbdolXN220sYCxgLGAsYCxgLHCRLNBl/gCcSI51l5TjWq32CQSpSmuDTnVqbyhBSBVFxTVe1nw6obn3sdsR4B8gILVBvYZo0aKlgFakpYNlvpQfXjzgLue8AqwEqdwjyH7Msn9Tux5XzNpZUWiuHZHyqF8kS5nbXAoLZAcCLwcAeKG2uBjg1oDUCx2lAjufaJGgMrvJKitIVTU5NWhTQkgKIHICJqBkCCtZVXoUmY+xd+9eLF68GIcjDiEu4QycSFUg1a4YVYd4CRVI9bR7wWYnC8uwFk7OZEs95LOSJUvCz9cXx6KOITEhQYULs24YQ15FlAmSwyrgUhhYFTosncmHtzCDqVSgUYNSXpesKBvzbK22YJ80YGdfqPDHxYn/Zj3YChUqyMLE8whQo6Ki3CwpvaJWUQSdoyp2cIlJ8V7Wz9mn8MCS+KyFEUwqsK+DuZCxgLGAsYCxgLFALizw58FlmLBxmqVMjNKaEODoEoTkHkmV31N14LlH0mt5mjMdTodTmFGC1DLhZdwglb9z/5NRH1XVn+Z+hmHCKkfVKQDWWk84wy3v0g/JBFItLnsDUnMxwlf2IVYwp0PMr2aQqvfjBTFqBqQWhBUL5BpElDmJJeUMUq0iAXzphUlNSxOmj/mpjE/h5Hz8+HFs2rQJO3Zux+59u+D0oAKwQ/JYKbjkcDI8RgFVQa5Q7KF4DG12eHl6wsvb2w3gBASD+RteSE1JRUpyMpyOFJmkAwMD4Sl5rwos08voYfMURjKvTX+RNUDVSsRaVl6F7ZA1JsPp6c4pTU1NloWEoF17Vfl3He7LEB+ed+bMGakPq0vWaMaUf+NixvOtbC6BLX9CQ0OFyeW57Ev7cjejX8Mn8vp45nhjAWMBYwFjAWMBY4ELtEDbX3u49wG63Bz3NFzbxXnv2hdxXed+QfZIrpxUR6oDKcmpcqy/nz/KlCqDhg0aolWrVigSUERCgRXQoKOcocMKqNpsngJUmSpEZz3BrGZSrSyq0v7IIBc0u+ryrhsm9QLH/nI/3YDU/I+QAan5t10Bn5l/kMqO8EvA0FRrYWmGozIXk5Mp2dSIiAhs3rIJa/5djbikM0h2JCINTgGzav61SeiwhwfzUV15l2oWhZ0g1QL4OOETkPr6eCuF3FSHMKmcfLkIqHBfsruufE4mweaDSdXPxv/y/vzRSn1auY8sKQEo75tRC1WpG2uPDm2gRQ6suaz6+KyMLY/Rin36PgSkbNYarFpEYWyTvmgQVqOA3wlzOWMBYwFjAWMBYwFjgfNZoN/y8dgSu0fWZ+2816lBSnODNU6ZoqPKyViZVAJMsqn8m6+PL4qFFEP9evXRunVrBBUJhqdNCTApMjRjL6NAqt3N2lId2IDU843Utfd3A1LzP+YGpObfdgV8Zv5Aqu6EFg/i5KvyKBkCnCp5k3qCZqjLug3rsGjxApyIPY7T8bGiAkwwR8+gzdMuYJQglYDSQbEAyVWFhPrqki2acWVoDJlUAlIV8uuQsF9ZINIYbqPuzYnfmZahiJcXw7nZXUBAKH8IFrnYaPBIZpP3IYDNyBW1uVlfXXCb/dfeVG0vrfSrFzUVJuwlLKkGw0WKFJFnYg6u/hsFl7jI+fv7IzygOL5oPSovj2WONRYwFjAWMBYwFjAWKCALzD+8ApM2f+kWSOJlrfXeVToTqxiolCqdkyrRUtzFpCuhRR9vHwQFBKFunbpo27YtgoNC4GVXQotKQDFjLyOsKtS+gj5xsqoGpBbQgF5FlzEgNf+DaUBq/m1XwGfqnFRe9nzCSRlhIzo3kkBNFZe2CSjkxKuZVOsX5L+tm7Hkn79xKPIAoqIj4SDbSlEkMo2eFAHykvBeegudLoU8VY6GuaVpAgZFvMjhFKUB9lSU8UQdT2ZwmfwJkCmkxH4Iw5kPkKqBo/guXd5RPqPug3hFPZXnk4uECi12CKBk2LMON7aCVP6NttJhPkpEwebqM/utgDX7rAWZ9P14jgbDBKk8liC1a/U70aVa5wJ+H8zljAWMBYwFjAWMBYwFcmuBjn88517bFajUgpBqz2RNG9K/c013OtIkbUnSiDy9UKJYCQn3JUgtGlwU3l4+bpAqeNSt9m8BqdwLCWhV+zcT7pvbUbv6jzMgNf9jbEBq/m1XwGda1X2zu7Q10T4DpGqmUrGLKjdT52fqGqjam0gAu3vPbqxZtxo792zHwYj9UqpGg1Qq3km4sEyvVJwTjlUmZLKqBLQEdQSlacxhJdPqVAp5BHrMQ2UFFwn/dZJVVWVfZBHIB0jVi4xeWHhdAkMJJ/bwELDJazMHln/LDFJVDgmP1/VRNdBVIlMZJWp4LV3oW1vemtxuZak16GaIMa/D38c26Yf6xaoX8PtgLmcsYCxgLGAsYCxgLJBbC4xb/znmHljqVvnV7Kly4CuVX/2ZZlU1SGVeqqQx2e0oFlwMDeo3QLt27VCsaDGpnapTezSTqvJdVbivYVJzO0LX5nEGpOZ/3C8JSLUOWF66fjWoYeX8vBk1Us9rE4/MIJXgS4MmlW+hPHkEpQzj1XmX/OxIZAR279mJ9Zv+xY7d2+BwpkotVOai6pbqSJMwXwn/let5KhBIyXYXuBMwKzkeZEyVip63lGdRYcEiWOcuOsP8VlFxz1PT4NcapiMsroBg9aPFkTRYJ9jk56zLrUGuvqnVi6rfJS4uVjVfMqO8BkN9GfIrC5gLABMUUyE4ICDAvdAV9SyCL28dk6fnMgcbCxgLGAsYCxgLGAsUrAUIUEetnuJ2juv1nXsIrudcu7mOM0qKeyb+XZeQY96pOPjtnvCyeaF2rdoCUsOKFZdaqdzXqCg35ryqfmuQKnta6kyynp+rGSa1YMf2Sr6aAan5Hz0DUvNvuwI+M38g1coy8otAYGoVCMio+6lEA2JORiMy6iiWrliC9RvXCpPK+ZZhs6K+6wEku8JeCFIZ/ssf1gizMpAiPsSyLASprvgXKZotJb9UfVG7TZWw4Z8VZM17LTCrCAIBIvNQucCo3FPFrPK/9JDy7zonNauQlF6s2Ddr+K4V7OpQXjKzzEM9efIkGNar82I1u6qFk/hUj1bphK417izgd8FczljAWMBYwFjAWMBYIK8WaPPzk7JP0PsB7gnoeCZI5dpOcMoffs6mosM8pcYpG//r4+mDOrXruEBqGPx8/F2hwgSqBqTmdUyu9eMNSM3/G2BAav5tV8Bn5g+kapZReQMVc5qamiLiQjq3kv/lcZyY4xPicCb+NObOm42lK/+Bw5ki8ufe3j4KqLpYWbKmEibr6QUf5nyms0yNYkw10FMgleG+Cpimu9SEVRiMB7w8qXrHsGAlvMRr57XpLzevHxwcjJCQEPGEam8oxaAIJDWA5WKkVHlVeA8/16Bdg2xdVkYzqCqHVZWaIWitUqUKGjZsiHXr1mH37t3yOUEwFzmxYXy8yuG12/F2i0GoX8yo+uZ1XM3xxgLGAsYCxgLGAgVtAdZLXXV6i+hFcK3mXkjvEeh85u/cP+jQXlWNwEPqnKrSeh4IDgxGvbr10L59ewn39fXxc4NUhvuK010qKqhwX537arOUETRMakGP7JV7PQNS8z92BqTm33YFfOa5QCrjSKy3y4ib1aG8BGM6NJUhuCkpquYXw281myohLslJSEpJwj/LFmP12lWIPR2DxKREYTmVcJInUlJTpLYp70JwqWuMEaS6alhLZxjuy1BfJdTkKTmoWt2Xeas8T8Bkcgo8vbzlWnlp/GKr0F2bgE3NlhKs8rMjR45IcW5rSK5illn+hrklNncOimZd1cKiapxZJw4tS8/PGRIUFBQkbCp/P3jwoCj7WsPNeb2SfsXwVftxeXkkc6yxgLGAsYCxgLGAsUAhWWBBxEpMPzJbQGpUVJR7j1CyZEmUL19e1vJTp04hJiZGwKsGpgSb3Bt4e3m71X0Z7hsaEirCSWr9575B6XTIXkJqppqc1EIayqvmsgak5n8oDUjNv+0K+MzzgdTsEzo1SCXLpwtUW8u2cF7VIFVUd50OONOd2LR5Pf7bugmHDh/E8egTSEhMFKbTi0q8DKElAJXaMx5gqRn+LgJMQoaqvkgIrUOJI4lKLjJqtXKi9/H2lgXhzJkzsIuKbt5BqhY+IkjVOaplypQR0Lpnzx4BwQzhIVil11RCd+wMx1FFvHVNVA14tcdTh0nzOay5qjoUmJ81atQIpUqVwvr163H06FEJD9J9oC26VO1sQn0L+FtgLmcsYCxgLGAsYCxwIRZ4cv3r4mw+fPiwMKf8d4UKFVCjRg3ExsbixIkTsqYzpUcio0DhR6Xqn7UETQjVfT29Xd0xIPVCxuVaPdeA1PyPvAGp+bddAZ+ZP5CqASlBGxsnZIIzgta0NJWzmblJdj9iYqNxNDICGzdvwK7du3Ak8qiwp8xDFSDngqIUVCIDqkNj08AEUxUeq8J9lXiRhNZ6eyEwwB/FihVDYEAg/Hx9ERERgYgjR1TN1TwqJ1kBIcNsdfguQSnBJAGwLsitgaZS4lUhyfyvVvBTogfK+6kFl3T5Hn6uy83wM3pba9WqhdDQULnP3r17ER0dLcdwUeO/+fzjmvY3qr4F/C0wlzMWMBYwFjAWMBa4EAuM3PYpDqefwPHjx8VJTmc21/PSpUu7Hed0bOtILWFRPZSeB3NSg4sEo16delKCJiQoxF2CRu0r6GxXoW1WdV/WimeosClBcyEjd3Wea0Bq/sf1koBUDRby2u2rX903B4vIfJg9k6pffmveKYGWFaRShtV0AAAgAElEQVRa8zpV/ijgSEtFXMIZ7Ny1A3v37cWhw4dwLCpKWFUJh7V5CHsqlWjsFoDHBFO3cjDzONLceaohwUEoHhaGcuXKieeSZVP37d+H/fsPICmZIcRZAfO53wANfnkeFxQtIe+u1WpR+dW1UDWzzGckm6ryY1UdV/3eaeCqQSrto4WY+Bm9rY0bN3bnsmhvqxWklg0qhem3js7rK2yONxYwFjAWMBYwFjAWKEQL/BW5Bp8d/M2dk6rV+pnCw72ErpWu9xQapNLpTbAaFBgkIPXWW29FKHNSvX1d+wfuK1S6kNpXeAoLq8mCc+ekate/fnDXnk5vygrRHubSl9YCVpCqe3I14Jnsnqugn++SgdRL+8pcvXfXL41WxT37SV2hunDCme5ASmoSTp0+hchjkfj333/xz9Kl8PT2hM1uU8CNeRd2sqkqdNZasoUAlrVRpVyNhwdKh4ejXNmyIjzEY5n3sW/fPsnpTEpKRmpq3kAq+65zRzMDbeXF1J9pMafMx55dvFuH+urr6klCs6sKfNslLKhmzZrCoDLvlU2XodGLUbuyzdC3wRNX74tknsxYwFjAWMBYwFjgCrVAp7k93fsEXSuea37mdCgX2PSwCdiUPYDNjgDfAFH3JUgtUbwkAv1VLXYKQTocaSJQSce4BqlyfZEOyZlJzUw0ZCYd0oWhNa0gLHAu4HSu618NoLEg7Fcg15CKTNkTa3m1swGpBTIiV9pF+Po4wdDdNDiRnJwkITErV63EvPnzkMa/prEuaqqo+nrYPSRf1VoORgE9gFVrOEFzYggtWhQli5dA2bJlJWeUDCiFC6KijgtgTUxMuiiGUmBUhSFbc0+zTl5WkGotM0OBBQLV/fv3S/+tyr8a4I5r2s+o+l6U0cz+Jgu2rJMXsG3tRnnqBd+BxNRk+Ls84zz5v8P7EB5SDMUCg/J0ravh4P0njsl3t2LxUvkoEJXZAruORcDXywvlQku4/7Az8jBC/ANRIijksjNXiiuyw9vT87Lrm+mQsYCxwIVZoP+KCdh4Yoc70ktfzbon4GeyL+D/09S/mZsaFBCEunXqonXr1m6Qyr8xZUkCzFwgVZR+RUjJVSfVgNQLG7QCONuA1AIw4oVewoDUC7XgtX5+OtI9KIzkhMOZCqeUjknDmrVrBKTGxceL4q8CsZyRlUdEe/sYCuzlyZItgDPN4a5V6uPlhQD/AMlJpTouQ36ZS3rmTByOHYsSIHwxmgapvJcO83UvRpYOWD06ukwN2WOWuaFgUmRkpIBrLUqlmdgSVPVtN/ZiPIq5RzYWOJOUgPpDn8b8/mNRtWSZPNloxe6taDW6L+b2fQutazWUc+sN6YEBnR7GY83a5ula2R1Mpw7Dxa6U1nfmR4hNjMPU7n0lGuJCWpsx/XB9xWoY99Cz7ss0H9kbjzVti+fb3HEhl87xXB3FkdeLJztSEd77QbSu2QA/9hqR19PN8cYCxgKXuQXmHVqOt9ZMdZWKUU52reJvdbiL3obDCadDpQcRpIYVDROQ2qpVK4QVC4O/b4Bb3VfYUw91PaczHWlOpYFh/R9Nk7UEjWFSL84LY0DqxbHzOe9iQOplMAiF0oXs6fEs9WfycGd6+bIc7s5vVSxqqiNZaHmq2m3ZugXLli/D/gP7JT/V7mUXgOpIc2RcxiNdqQB7eUnOp6pJqiZpBsx4eXpKIW3mfgQFBUspnMTEBJw8GSu5IBenZeR+ZA0tsIYNW/uiQ34JUnX/CaoJsmkbnQdLdrhOcBVMajHo4jyKuctZFnhxxntIdTrxbtf/wTOPitHbjhxE76/ex4RHnkO9spUKFKS+v/BX7Ik6IiCNJZgu10YGkYCUqt2XE0hNTEkRJja34UADv/8EFYqVwPNt7syzqVOdDjzy4UjULVsJI+7ulufzzQnGAsYCl7cF5h9agfEbv5BO5gRc9FxDxyJ/CD6p7ls0qChq16qNFi1aICQ4BD5eKidV6WRQ6Vexpwz9JbgVAGyzm3Dfy+CVMCD1chgEE+57GYxCYXQhJ5Cq/HJ5bq6i05nPU+q+YFBvuhMpzhTYbB7w8/fDgQMHsPm/zVj771rs3rsH3r7ectsUAlmGs7i6wfBfgjZ6HSlAQO+klHoRdTs1kfv7s9ZosIBYHkOAqpV48/wc+TjBw8X+Wje8OYX76kVMKxjzHF17VTyrnp5uDyxBbJ96j6NjxVvy0StzitUCZMH0+6I/p8OEr5ryTGffkukYQTp8vFiEPfsmrDeZ9Fywg3lhUqUsUw7XffjDNxEZG4MFA8blGTxnawt5BuZ75wx49XNK6H0O1qAAGkEZw1qX7NiMx6eOwegHeuCRJm0ygVSywFTh9pEoiewtey675pVJ1eG2Kc5U9Jz+Dtbu24lVw99DoK+fe1Czs4v+Y+3BT6JjvRsw4ZHnz/MenNuG5ltpLGAscHVaoPviYYhKinHnoVrzUa1aFmRPPe1estb7+vgiNDhUQOott9wiIkr8m9o/cG+gQCqvlZrCSDLLHiE9Y642TOqleacMSL00ds90V8OkXgaDUChduNggNU3CdQlSmUMaExuDI5FHMH/+fKzbsA5evt6ySU5JTZH/imIuwZ8oBHtILiqZRU7srIuqSFr1DJ6eXvDx8RUmkj9Z80AKxXyWi2qQmtf7aGEF/VzWMjX0lhJof9F6FEr5h+X10uZ4AAO+m4pnW3fGz/8uxeLtG+Ht6YW7GzWTUNslOzfjsyVzEHU6FhXDSqH/bQ+icolwt924+Hz41+9gPmpSagrKFyuB3u3uRa3S5d3HEIx99NcsLNy6HimOVJQPLYEXbr0T9ctVlmNOxJ3C0B8/x1v390DRgED5LCtI5bXHz/lO7jGw0yMCmg5GR2Hy/J+w4+gh2aA0r1YHL7W/F37ePjhx5jRe/OpdLNu1Rc5hGDHBcYsaDfBc6845jnufmR9izINPY+TvX2HVnu0I9g8Q4Hhnw6aYtWElZq5ahJPxcahTpiKG3tlFcjt1I6D8Y+MqzFi+EKcT4xESEIhnWnZyhzDr435ZtwzfrV6MmPgzKBlUFOsP7sEb9zyBplVrS54omdSYhDMC9n5c+w/OJCaIPQff8SjCAoPd9+NzTZ73E5bv3iJAtlqpsujT4X4ZA91yC1I5Bu/O/wXr9u+SecXXy1uuw7DgBuWrCAu96dBefLDoN7G7t90THevfgOdaq5Dh3VFHMPynz/HHxtUIDwlFowpVZe7p0rQtOjW4SZ43IUXlHf+wZglOJ8WjesmyGNT5Eck91m3Ez9PkObo0vdV8N40FjAWuQgtM3DQdCyJWup3sWlyRj6pFIEXtX/6nQnj9/fwRXjIcDeo1ECa1CEGqzVP2OtzeWEGqI5ViSqokH5lUd+0+E+57yd4mA1IvmekzbmxA6mUwCIXShYIAqRYGRC6XlRFRTCq9fOkM+E1zCPgkqExJTUZcQhxmz5mNlatXIjk1GY40JYrEY7kxFgE8Ke9Cxkv96DwPK5MqZWw87KIQTGCnlPAuZghkVrl3NWBWsaSsQ6hL1Wj2l2G/DPVVi1O69D/MOwTT2rxVKKN/LVyU7FewX4CE6z7W9FbsPHYY05bNx33X34x/dv6HtnWuQ50yFfDNqsU4duok/hv5CQJ8fOXde/TDUVi66z88cXMHBPn545O/ZyPAxw9LBk9EEV9/GaMnPx2PPzevQfcWHQVkzVy5CMxhXTRgvACUA9HH0HjEC9j4xhSUdgEWK0gluzfpzx/w3oJf8PvLI9GwfBUBuze9/j95dx5t0kYA35TFf+C+xi3w8RMv4WT8Gbzx2wzM3rgK8clJuO+GFgJSb6xcEw/f1DrHYa3Q91HUKFVORMoeuLEVluzYiG9XLcajTW+Vaz1+c3sRIfp0yRxhQje9OVVYTrZf1y1H90/H4dbajdCsah2s3rcdczauxrcvDEOHeo3lmKl/z0bvGe/hmdad0bJGA/y4dgl+37ASP/xvONrVuV6OIUj9euUiAYbdmrcXoPzp37NlfLa/9TmYZ04mtsP4AaDIUvdbOsh5Hy76XcDsvP5j3TNMbkAqr3Xn20MFaPa77UG574Q53yOsSLDkGJPtPX4mFk3e6IUyIWG4t/Et2Hv8KD7/Z644LYbf1VXGkIB52tJ54sxoUbO+9OHORs3QqmYDDPnxM0xfOk/CmWnLEL9AfPbPXCSkJGHbW5+5RbOavfmi2G78wxk5tNfCd9A8o7HAtWIBa8ivLhujn91d+51KSOJ7Vzmr1KAoEVoC9evVl5zU4KAQeNm9xClP4SSdkypCSsxJTYMbpKY51bXUzsu6B8mh/IyrM0bdt2DfyPwA1dymmRRsT6/SqxmQepUObA6SzWc/7TlCf7MN8bVeQYFUGy+RDqQ6GTqZBrso+HoICKV40vKVK3AkMgKJyUnumqs8lqG+3BFywtY1xtzlWaiWmQ4BdsztEME7HSZsAYiFP3oKPEtUfJb7W0Fqdn8jECWwJvsbGBgoDDP/rcN+u1TrjK7V854DV/jPfGXcofagJxHkH4A/Xh4parp0grww/R1MXzYP03oMwEM3tZIHIYhpPbovpj39CtrUaiTs3eAfPsXd1zcXYMEWeSoGNQd2x7Khk4VtTExJRu3BT+GZVp0wsPPD4hs/lRgvgPOFNneiaECRc4LU+29ogeE/fYFf1i3HjGcHCshkI8idMPcHYU41m/nxX7PQ++v3EfXOjwKY2fIa7kuQWr1UWfz4vxFyDQLkTpMGY+XubQKqb6hcQ65L9vKWkS9j61ufoUapsgK2Kvfril7t7sbgO7oIQKMd+3/zMX5dv1zAJb36HccPlOsSuBKwEejysxrh5fBBt95ukPrD2iVY+Mo4twjVkh2b0G7cAKx//SPULl1B+jXguyl4umUn1C5TQc7bEnEATd74H/aNmyEAky03IJVqvwT8f/Yb7bbvqr3bcduEQfih53C0qd0IESdPCHCmvb3snuKg6P3VB8KK7h33pbDXbDmF+xKkEsDO6zfG3d+Ve7ah/bgBcl+yyGwGpF4Zc4bppbHAhVig7a895HTlOFclZ3TElGZTWSeVcyYZUUaF+Xn7SbhvmzZtUCw0DH4+fm6QSue7zcYfm0sRWKUHMS0jzaHqxrMZkHoho2bOvaItYEDqFT185+j8uZhU62nnAqm5YSvpDeQWPl0AGQWUPD3tCoDagHXr10m474aN6xF7OhaBRYrA4XQgOSUpE0jlhE62UZjHpGQ4HKkinkRPJKdo1hS7dN4pVSfVKpSUtRyNZoJlQXHl4PG/ZE5pF39/f1m0mE9LIM6FaHyzV9AgTIGHa7mRzVqzd0cmExQrEoRWNRueM3uaIPWlDvcJkNSNTOFbs2Zi8aCJKFtUhVGfSUpEszd6Ydhdj+HBGxVwZSNgik2IE8byYEwUHvrgDfzQ81XcXL2usH8tRpHZjMO4h59BvbKVUcTXD0X9A90sfk5M6ssd75cw42E/fo6fXhyBOxo2PWt4eU+C3oTkJHy/Zgle/XkaDkz4yh1Cmh+Q+tlT/YUN1W3U719j1saVWDpksjuf9viZUwjv/QBWD38f11Wshh2Rh3Ddq8/jix6voGF5FcbMtmzXVlBUav+Er4St7jB+IPy8vQUEk6FkyC4/Izs8uYuqIUgm9dDJ45j53BC32FPU6ZOo1L8rFg+cgBsqZbzrPP9UQjziU5KwJWI/Hp8yBqtefR/VXArLuQGpDJcmSJ3dZxSaVVPOBrLjd749DL/2fh23VK8nn3EmZOgxHQRxSYmY+OcPAlJ3j/tSxpPtXCB108G9+KHXq27mmSHGdQY/hWlPD5DQZjYDUq/lGcw8+7VigW4LByMy4cRZj2vdGxCY+nj7yt6FTnZ7uh1Vq1RFy5YtERYaBn+/AFfkGPcULG2nS/KpEjTuKDFuOwyTeq28WuY5c7KAAalX67txsUAqYLcTTqYrljDdCS8vT0BSKtJxKOIgtu/YjvkL5yHyWCSCQ4KlZmpCUkImkMrJnGVmNPPoTHUIQCG4Y0tNzahVmp/wiwsZZZ2TqsUReC3tQZVNsNQ8ywCyVjCtinY7hUUlW5yQkCC/lw0qha/aj7uQbl015xIwMMTV2phPSOB0LrEigtSR9z+Je66/2X3q5//8KTmgZA9LBheVz+OSCVJfxJA7u+AhF0jdeuQAXvtlOjYc3CMgrEqJ0pizaTVmvTxSQCrb7mNH8Nk/cySn80hstIT03t7gJgy9o4vkluYEUulFP8332wOoFV4eM58fIiHEun2/+m/Jhz0aG43iRUJExfrv7RtxaOLMCwKpLIVTq7RiJ9nG/PENFmxdJyygfiej406j5Iv3i6jQ9RWrY+Ohvbj+1eeE+WQ+p7ulQ0Dp3L6jJWz3y2Xz8fz0ybirUTNhFNfs24Hlu7bi95fewE1VaslpBKknE+LwyZMZJWgI6Cr27YK/LCB19d7tkjtLdWQy4MwhZU7s+tc/zhNIZbgvHQscy84Nm8q7wus0KFcZn/foL8wpWXPmFX+9cqGA4lLBoQJWqZycW5C6+1gEvnp2sDDIbAzRrjWou7yft9W/UT4zIPWqmY7MgxgL5GiBr3b/gRk7Z7lzULM6p7nG+/n6S/k87mconAQnULFCRTRt2lSY1AC/ABcQpRPbJZ7H9CWJXCOjqtlTld3KZphU81JesxYwIPVqHXpr3sK51Hzzy6Tq89Jhd8X7pqQkSzidzW4DbEpN9HTcKRw4dABz5vwh5WjsXl5IdaYgOSVZmFbJUHWp3hLIcdKXfA2nU5WhkfI0gMPBHA5Ve8wqQHQxRk+nv1oV/Kx90H3WC1ZWxtfaZ6oT8/frStTG+OavXIzuX7X3IEgd9cBTuPu65u5nzA1IJbNapf9juKFyTUzt3sedT1q532OY/sxAN0hlyK8OB2Wu6OdL/xShpO9eGIbODZvkCFLJVs7tNxqsn8mw0Pe79nLXTSX7d/2I50VM6MV29yDQxw+zN63Cve+MwL7xMy4IpP7ZbwxqhpfLE0jddzwSdYf0wOw+I9GyZoMMjOoqBaU/oGjS4O8/RaOK1UCgy5I7L3e4z207DVKz1knNClIJ8Er3flBEnSY+8pyETccmxKPmoCfwz+C38wRSyXa/9PX7OBxzXESzmI/LXFJeW+fbUvTqvndHSJkgihoRiNOJQbY9tyB1z7EjmPHcILfKsgGpV+2UYh7MWOCcFph/eAUmbJymgKNFtVzlmKrwXC9PbwGnZFKDg4NRLrycMKm1a9dGkYAi8PbykX0NoSed78xNVddj2RnWS3UKg6rL0BiQal7Ka9oCBqRercN/8UCqYFQQXDqQRnEkzrA2gNUumHt6LCoSs+fOxo6dO5CQlAiHM1U2lFT3ZYVVDf4yFccmM8nJWxYC5VFMdTjgdCkAX0zhJHFyuoSdtCCSFaRaRROsQFb/m+foBUwWIACP17wbj1VXCqOm5c8C+QWpVHmtOag7vus5DJ0bNJGIqrmbVuOed17F/FfGSpgow3G7ThmNAZ0exk2ufFLmYTLMc+idj6Fb83Y5gtQXbr0Lz7dRYzvpzx8xbs53kr9IYDdt2Ty8/eePwiwyJ5XvSL9vP5bPDk36xg36nvpsPP47vF/yOzWDl4npzGIy5qTmB6TymRju27hidUx9so8AMfaJism7oo6IwBB/Z07vI03+z951gFdRdNGTV9LovTdpIr2oNCmCFBFRBBsiCAhSlI406b1XEQSk2FH5ESvY6L33TiAJJYX0Xv7v3H37sglJSEICKTP++Une252dOTO7O2fuvee2TDaPaGJ5UhOS1LMebnhmykD8+/F8iZPls+LLvX+h95r5ImzFuFqWDgvGinV7yTuD7D1tNXukKO4Oa9dFPqMV/PXlUwTLUjbX7oQzacymNTjpflXillnoZsycpoyVvTxng5BkloZTBomFeHWvEeISnNvZWeLCGJOqSGra7k91lkIgOyLQ9pd+dk8qXeFX95jie97KbASOTnBxdkGRwkVQu2YdVK5UGaVLl5HvTDCJZxVjUcPDIyWUiRvxQkodzIqkZsdJo/qUdgQygqR6euyjq70qjxWBR+fuKxH/zMFochDySWVfs8UERydHIaRePl74b8d/OH3mNDw83REdGw2TxWTTq9MILRfCjN/kDqPkFY1izjDtx2yxamIDMTHyABdR4BTkrEwf+HXlYY1M6yTVqDBsfEGJBL2tbboFlYSW/eDf+vnzGo9EzYJV0qeJObSWtJJUuv82mDhA5mv7ms+Iu+i5WzfEPbRikRLo3+plvFjrGSGtFOJhnGeJfAXx19ljmkvp0OkoXbDIA9V9OSyMee2wcJyQP7oSU2WYIkGNKj6FCkWKS+oczutrXrckXnZRt4HI75pLlHn7fKHFcdLy++azLTC8XdckRzqtJJUVnvN0Q/sFY8XK2PqpehJPSxJHSylJOud9v3WLsOXYHiGJxImFaWc61W2C+hWqiFNaSkgq8aBAVbnCxWQzgG7DN33vgvlq6TY88sXXBZtZv34rFk8e06ZGAyH9JJzrdv8hIkl9mr+IppVroOb490XoqnzhYtImto2Kzl2fbi4iTOxHp8UTJHaUaYKYcogKzxzv95q2w6c9PpINMCr8jv/pC+k/rd2L3xkoqsWKpObQh4vqtkIgCQRG7J2Hkz4X432rhyDx/U5ymjtXLrGaliheEg3qNUC5suWRL19+ULE3KjIKzs4uMJutEt7EtDNkqcyKoOWMj5UllYNRqDH+1eKCVeXz+Gs9pe6rpm62QiAjSOotj/1a6vgHEFXjraU4bXpPq/QgqSkbldhY5gZjbCqtMNHiykuS6kSSGhONe/6+2H/wAE6dPolLly9JTKrJ4qAp9jKFjVkTGAoLDxehAe4y8m8SVS7gNeVfugLT3TeWgsJSUta6OFwTKvDq1lh9N9QYWyr128gmr6sr/FLkgJ9LHC5NxYYcaXHHaS3TLKl6PXHu0cVdi2BDK5V65mFn/E1fLxTMlUdIh15I6EiEGD/KlCQyPrGx8LznjXyuuUX8iIUuojsunMR179soU7AIWlarK8f8c+64uL02rvSU5MfcdfGUxE7S9ZeksmHFp+yEiPGOVI8tWaAwrLZ4RdZLCyljVvXC9tCltWT+guKWesztMvZdOWvPI0rSRbdUigz1bfGSliYnJgZ/nj4sMaPsY5sa9SVFSlKF1mHm+dQJJI/jdUMjIuRzvfB+uuFzR2IzdVdmztNLdzyw7/JZ6Q9jUBmv2tAWa0r8KAJFMt+kcg3pKz/jNX86skviVplChiJTvN+L2BR6eU25nu9dyavqalPSZTzozgun4OnnjYpFSqJFtdpiNSZhpes266KgEon6bT9fdKrXWIiob3CAiEwFhIbg9Weaw9FsRa81cyVvrZ4CiC7WW4/vg4vVCb8Mmw6zgwn7r5zF4esXJT6VAli1ylTAz8f2iXDWoNadBBq2k2rGZz2uo2yhYuLOTdyJIetk+/XCseHcYz9dbXOPc8fJ6igxtqooBBQC2ReBjRe3YuOFrXYPMMn5bvO04qrExcUZuV1zI2/uvChTqgyaNGmGsqXLwsnJBTHceI+MEpdfk2xeMy2fhpXFbJHPxOuKJJXk07CMi7/eSbi+0/5WBDX7zruc3LOkdGhSa6wqVbKRtqq/7X4gNsZBE5KJK/FJq+aMGnfbaU6dqmRFBBjoz7GjYBI3JyKjIsRiSKsorab+gf44efokTp85hbNnz4poku7mKxZYswnhkREICg6Gs7MTXFxctbhUxreSaNheAvYnNhXxJBdZyouRgGok02zPyapLyOsWUf2Fo7v0plWoifWyTioVc+eUeDAmtWbBypjXeETKG6+OVAg8RgToIltp1Lu4OHu9nWiyORQgemnheLF+0m36UZfZv32LvZfOYPOHk+PlTf733HH0W7cQx6eutOcxfdRtU9dTCCgEsicCf3nsl7hUbsgb09Bp6fOi4OToCFdnF+TJnRflylRAm9ZtUa5sBTA1jbYzrxs/ZQdbvHP0zW8ixg0zHpfaBXj2RFv1SiGQfggYSOpB6p1KDs24/R5FUtMP6sxVE0WOtJymVnmwMsUMVX6F3JkcEBEZIXGp192u4fzF8/Dw9MBdr7vyOUksLackpGHhYRp5pMuLzXrJhzcJbUxMlGxjUExJj1FNSYKcxJBKaFHVLal63CjPITnWSarx85Qib0xRY1T+5bW7V+2Id6uq/KgpxVId93gR0ONWyxYsgo51G4tllkJS204fwU2fu2KxpELyoy5bj+/He6vnoEfTNnimwpNi4WVOXMa4UoV5RpdeEleqikJAIaAQSE8E2v/WH9HMC2+3oMZ5XpGkUjjJyeqMMqXK4sX2HVGhfEWYQGEkWRbbU9DIWsaWb5Xt0zfT9dCi9GyzqkshkNMRiEdSQUGceC6/iqRm1wlCFxY+VOmq60CRoNgYREZGgGq/ZqtF+ywmCt4+3rh6/QrOnz+PcxfOISAoQFyDqYJHa2p0DMmttrGhaQPLY1t2FhnbSvdN7kZqMkokrCkv+otAfwnoanyJ7VYmFEfisam1puokVa+L+VGZA5bW1PlNRqr8qCkfOnVkJkCAaVgmbF6PQ1fPSw5ZuiQz/QpjVo3uvY+6qXT/nf/797gTcE82r5jOZljbLuIirIpCQCGgEMgIBJgv1TPotl0Q0ahV4Wi1ijuv2cGMkiVKo1PHV1GxQmWYHCyyyU6iqpNb7uPrawV9jaFvaitLakaMnKozJyOQRpIalwcqNe6bORnozNb3WImh0KilPKwtmkIoiWk040gpy241IzQsFN6+Xrh85TIuXrqI6zeu487dO3bXXt3yTlJrtphFHVgnk3xwkwSLC3FUjAgQpIakEjM9BlUnnfpupdHqmZiVVX9ppAZ3nQzrFlm9HxRG+KPDZ6mpSh2rEMg0CIiSNUU+TFpsdmYpjIWVuHiTlstUFYWAQkAhkFEIzDy0Cr9f3ykb7FyX8H3PdzyFkEhDuaFOS2rZMuXRuVMXVKpUBWaTVT3EIOQAACAASURBVGLk+aN5Z2lklcX4LFUkNaNGTdWb0xFIhqTqQd1xEDGKUU9ZrLlvxn2S04HMav23ZaAR6yljLBydnGA2a24sdOGluyBdgSksFBYZhlu3PeF2ww0nTp4QwhoYFCjpa4yKvyRzZKE6oWRd/IzpOEhS9TjY1GBlVN3Vz9N3QI2xJbp7b2IvkJReL2EMrH6dYi6FsK7ltJRWo45TCCgEFAIKAYWAQiATIUCCOvvIari4uAhJ1eJRI0VzQuJJ4SAktRxJ6itdUblSVVjMjqLyTgJrtKTq3TKuQTJRV1VTFALZBoF4wkm6wybVW/ViVPvVKGmcXJIiqVl3HmhJpwG6tHK0nV2cRUSJpDIoOAih4WGicmsyO8Bis6j6B/hh957dOHnqJHzu+UgcK9WAqfzLWFXN3Vdz+dWtkXwJUBmPCqbpYTHRBZSMOVcT5jw1WltTM0K6dZYqxdxdzZUrl1iBmxSqjVF1e6WmKnWsQkAhoBBQCCgEFAKZCIGX/hxgt6BybWJPOWcLSxJ33+Kl0KljZ7GkWs1OsnbhRru+Aa4r++rrBSNRTW2IUSaCRjVFIZApEbCT1FvuBzQJMxFOSo6kxjlsKpKaKcc0RY3SSKqD7CTywWqxUkpdcwckQSXppEgvXXj5HWNPw8NDcebsGZw9f1biU+/53QPFtvQdRhFLovgWSa+zM3Lnzq0p5UZGITw0XP5NbUnonqiliNEsvsZiFC/g54kd86Br6wRYJ6nccSVJnVp3IGoVUvlRH4RfVvqeeUV/OLQTvZu3h5PFmuam+wYFYP2e7fiw9SuykGG57e+LzUf2oG+LDvaUOmm+QBInRkZFwTvIHyXyF0qXqpnGZuuxffjg+Y5SH+8nn+AAFM6dL13qf5SVMK/qJz99gS/7jUXFoiUe5aUfy7UY/7/sr//hvefaIm8qxbACQoMlxRLz7aambNz7F2qXqSipgR62MGUU01C1r/l0pnJHf9h+qfMzHwK9dk7A7eC7kkaGax8WbszTUso1kaPFCaVKlMaL7V7CExUqwWqJI6l6bySlnm0NknCdkZYwo8yHkmqRQiDzIGAnqZ4eNpIap7WtLVYMXECzpCqSmnmGL+0toYKm6O7ayB4frlExUZJ6hfJZNLMyJpXE1WRyEOVfCiEFBAZIXOr2v7drbr+BAbA6WoWUigVerPCxyJcvH4oVKybJrvlQ97jpAX8//1Q1ODEFPbbTqNyrH5MWUpqwMTpJ1WNV9JQ3Mxp8JCloVMk+CDC/6EsLx+HynI0okCt3mjt2/MZl1J84AEErt9pzmP53/gS6LpsM90XfPRQBTq5Rozetxuxfv8X1eV+hXOFiaW6/fuLui6fxypIJ8F72k3x00v0aGkz8AN/0H4/XGjz3UPVz0zM4LEyEmzI6JjYkIgydFk1AvfKVMaNL7wzbJEgJIHyOBISFIK+za4b2m6EZufp2wNV5X6F0gcIpaZocQ4JafPDrMr4b+45O8Xk8sM4nfdH/+ZfRr+VLqTovsYOHfLUcXoH+2NhvdLorOzPuWbQREmxEhYSHwdnRSVKJqJJzEJh3fB22u++zW1PZcwnrcTDJJmOeXHlQpnRZtGr5AsqXfUKR1HSYGmm1Lmf0uyIduqaqeAQIGEjqfkMWYmVJfQTYP9ZLaImnHcRSyBJlyw1KK6KZ5NTCnKQO8jCPiqG1ldRVUwC+dfsW/vnvH5y/cB5ePl7iDsyUNOERYeL6y2OLFS+GypUro1ChwqBy3tEjR3HzhnuqM+sa3XrjYkLihAsSCijpx6TlAadbY0lO9fyoRZwK4Ou2cx7rWKmLpz8CWZ2k7rxwEp/v+A2reg61k+OHQSkhSQ2OCMOo71ZhQqfuKJa3QLJV+wYHIL9L7nh5T40n7Ll0Gu3nj8Wtxd8LUc3IcsztMnqunoMjk1bYLdsZeb3k6l7w5w+Y8r+NuLPkBzjZnrMZ0Za0klQ+Rcf9sAZNKtdAh9rPpqppWYWkVhvzHsa89DbebfKCvX83fe+i7oQPcHXul8jr4pqqfquDszYCf1zfjbnHv4iXqo5rHr7vmSe14hOVULXSk6hZvTaKFCkGq9kKi0mztDJuVbbgJYXN/d5aaSVjWRvRB7c+rbikZQ334NaoI7IaAgaSui+OmSbq7qs798btPCp336w23HHtpZARh5nkksq8dH2hay5/rE5WcfHlAYw7DY8MkxP5nKaF1feeD/bt34uz586KmFKsQ4y4BYeGhmhCTGagdOnSqF69OooWLSrX2LNrD65eucpaUgVaYg8q3XqqCxuxQj0ulS8c/s7vUvuQ0wkvrcKMRw0ICEAV17KY12REqtqsDo6PAMcjJDJcXAopQpFYYQqk0IgI+T65Bb1+HF10dfda1hceFSkbLa6OTika99SQVLpThkVGwNFikfgkY0kvS2qErf0uhvbz5R4SEZ7odZObY1TmDo0IFzVfpyTcOFm3b3CgYFXANTf2XDoTz5KaXP3Mt0pMeI/1Wj1X6tk6dFqSeVd3XDiJdvNGi5U2MZLKMWU/rSbLA8Ze71fSc4SEzScoQK6TxzlxAsIXHcMZomJi4OLomKj1zt4msyVJazhxpuWWczYxd9lZv36DaT9/BZ9lm1NMUrkMDotgfD9kLidViFdQWCgK5c4r6cOSs6SGR0aKEJ6rk3O6WQ51ktq3ZQf4hwRL/WxLUjluIxjnHx0JF6b5kBdJXHkYSyqfLaGREZJvN6G1lFcoO+wtTO38nuTl1Yubzx3UHNcH7gu/S5Kk8n7nHE9qfqhnfNZE4LdrOzH32BdCSiXrQHS06HI4Wh2RJ3du1K/7NGrVqIWyZSogf94CMNsIKtV9tU1sEtS4pXLCeNTUrjmyJoqpa7UiqanDSx0dH4EUklSdmNKyZiCpNtdOBWrWQyAmOlbUdi1mqyxUueAiARWxJEklw3jVCERGRcgCxGIxi9ov3X6DggNx9eoVnD57GkePH4F/gD8iIsNFeMnF1Rl58+ZBgQL5UbBgQQQFBcHPzx8+3j4IDg5JNUk1IquTSFEMJmGwWu07ohQ64k9YWBhIVPl9al8YBQoUQMWKFZE3b14h1nx5PRNbBa3y1M96A/yYW0yLVtt5H2NN75F4d9VMBIVri/nPegyJt2BkMw9fv4i3V8zANe9bYt1/89kWWPLOIOR31dxwuWCsPrY3/h09H50Wf4LTHtfFhXLOG33x3nPtxBq07K8tQlQbV66OHwdNlAVzciUxkkoy9criCdg0cAJaV68np3934D8M2LBY3DbZtvEvd8OYl96yk9WHIamT/7cBjI1lXCkJDdvfrGot/DBwAhgj+san03DxjrsswKe/1hsfvfCqfYG/ce929Fm7AL7LNwshI0F/amxv7Bm/CC8v+kQwJWGgBWlJt4HxrK285jsrZ4JuyXTlf/2ZFnivaVt0XT7F7u7rHxosC/l9nyxFKZsLKV0yu6+cib/OHpMNrEK582Fk+64Y1q5LouSE/WkwaQDOe94A3S51gs840eNTVwn5+/HwLnz05TLcDfSDo9mC/s93xLw3P7APHcl79XG9sWPMQnRaPAHEm/3q3awd5r/ZX0iEXr4/uANDvtZcR0lYBrXqhNmvvx9vGpBQ9V23ED8f2yttqlS0FDb0/RhPV6gqx3FB9dOR3ei/fhHuhQQJ3r2btcfy7h/Fq2fzkd1Sj19IkHze9elm+KLPKOkTSXvxj7oKeSTR0fvd6qm6+H34zCSn5VWvW3h7xXQccbskxzSpVB3fDvgExfPFWbJJ9jhXZv7yjbT/iSIl8NUHY9F46ofx3H1fXz4VTSpXx+W7nliz83d5hjOG9LdhM1A0b357G56ePBA9m7bBwFadUvXEIEl9v0UHHHe7jC/3/Y3omGixyP744SQUzJXHXldweBg+/v5zaQPbWyJfQazrMwrPP1XXfoyRpBKvehM/wIetX5WYbmNpP38Mnq9WFyNffF0+3nb6MHqtmSf5dnlvDmz1MqZ36S3kfv3ubXj/iwWyyaq7c/KcmqXLiys77xfeV3zp0d3//MwvUCBXHtng6L12Hn4/eUjGr1qJsvI8qFqijFyT7Ru0cQkaVKgq80KVrIdAm619ZU5wjcD7neq+XAsxn3uNp6qjZvVaqF2rHooWLiYkNbE8qbJWEulJragUNEnPA0VSs949kplanAhJNRhUJSbVGLPhED9IVZHUzDSWqWsLDamxfMzaFJtJTk0OMJtNMubc0SdJ5UuexJSWVZJQCihFRIQjINAfZ86exo5d/+H23dsSm+riQgukK/LkzQ1nZychkV5eXvDx8RFyqpHGtFlSjS8BfReUFk8RPTCb7QQ1JITW3Eg7eU0NKCSpdFHOkyePSNQzrrZdSB2UiEne3TE118gpxx51u4QGEweg+ZO10atZW5TIVwj7r5zD0r8245dh0/F0eY0U/Hn6MN76dJoQ17Y1n5Y4ueV//ywLx/99NEWOoaWk7NC3ULZQUbzxbAtZIB66eh4zfvka1UuVR24nF4mP46JzyfbNstDcM34JnJNxsTSS1HyuufDN/n/w4ZfLsLjbAHRvrLkGcmE9afN6DGr9CuqUq4Q7/vcw749NaPlkbSzuNlCOeRiSOnHzeizdvlkw6t7kBSE4n/69RRbdFrMFr9Rrggblq+DibXfp65pewwUjFi7C31szF4GfbRWSGhkdjXLD3kKRvPmFMJEwXLrjgQk/rUOf5u0x7TVNnZp1MxY3n0suISa0Nv528gC2HN0LElM9JpVkjq6SByd9KnGOJItNpg9B2YJFhCyTeFE85++zR7F73OJ4xMe4cOP4ctxJqj7vNQzOFkfkdnZBu5pPC0nuvWYeBrR6GfXLV8GVux6Y9L+NeLvh85j7Zj9ZAvK6ZYa9jZL5C6LrM83RqOJTuHD7JiZt3iAiT5NeeVcu9/vJg+i/fjEGte6EeuUq48Jtd3ATgGJCM7r2kbpIKF9dMlGebYNavSJz7NcTB7Bu9zb8PHgqmlapgXOebmg7b4zUwzbd8ffFjF++kc2DT9/ViCqxn7B5ncyLpytUgX9oCJb/tUXq/3XYDORzcRXhrC3H9gjhXf3ecMGrWL4CaPFk7UQfATy34ZQP0bJaHbxct5FsWCza9pMsfneMWWDfcON4fr3/H4xo3xVPliiLC7dughsWB6+ej0dSOy+dCM5xkro3G7YUYr/87y04dfMazsxYY7cg0u21V7N2IvyVmkKSeptzqXZDdG7wnFju5/3+vSz6d4xdaLc+kyjyXh3cpjPKFCyKvZfPSL+Wd/8QbzV8Xi6Z0JI6fevX2HTwPxybstLeb/al9dxR+G3odLlfNh3cgUFfLhMi27RydbnnF23/CdVLlscXfUbimtdtwWTgxiWyCdO8ai0Zd4rj8D4e+d1KrOgxWCy79JCguzNXPrw3uCnGe4MbXT8f24cNe7bJ5kLjStVFFK3MsLfQtHIN2TRTJesh8O7fY3Er2Mse6qSp/FJtxYSa1WuiZo1aqF2zrpBUElfJZ2HLj6oRLk240WhF1XUyjOFJWQ+ZjGmxIqkZg2tOqTUBSY1PUAmCIqnZcypoD18H0KIqLixiRXXQRJIYfcqgVVHJ1XmlJooUExMtMafkmhcunMdff2+Dh6c7fP185VguBHgMU9do7jRRtryp+mZHykmqLmTEdtA6StccvgxITEkiXV1dxeLJ6+j5zkhSJTl3GgQx9OuxbhLgxo0b4w3H5igakbxVLnvOkIfrFUlq/Yn98fOQqehYp5G9Mi6ei+crJAt+vrxeXToRAaEh2D5yjt1K6Onng/oTP8C/oxfgyRJlhKSWGfqmWMYmvtrDvn9NwrHvylncXPCN3Vp16NoFtJo9EpfnrEfRZGIpjST1xM0r6LhoPL4b8Ana13rGRo6iUG7422JlmtG1t33X/Jfj+8XieH3+VxKr+bAk9dsD/wrJK5JHU9Hdfek0Xpw/Bu8374B5JGq2eTz06xVCgrgAT4qk0rXx7UbPiyVSv9uo+rp21x84OvkzOe9/R/eIFdVj4XcgOZdnfGwsuq+ahT9OHUqSpF6+44kGk/rjjxGz0LBiNTnvpq8Xms0YihldetkJR2KzJil3X69AP1y5e8teH899b/VcwXTv+CVi/dVI6lvo9Vw7O9nkcQv//AFf7fsHhyd9KpckeXDzuYtnn3jS3oS3P5uBK3c9heTRHXf76SN487Pp8Fj4rd09l30n4ezT/EWUK1QMG/Zsx2f/bpXr6+XI9YuoUKSEWAhJYIp91EVI3dTXetlx5kYC5zut+7QGs6TG3ZftICFqU6O+3epN3OiNcGP+N7IJwPuk0MBXsaHvaLzVsKW9fZrVcP59JPWWn6/0Q59Dh69dRKOpH+LU9NVyX7E8DEktmq8A/hw+y17/32ePocuyybg0Z72oQt/y90XVj3ti/4SleKpkOW2uIRbvfT4XdLn9a9RcuecTklTe/3Un9MN3A8ajxZN15DzO/63H9wnBputlw6mDZIOK1mtd/OjwtQtoPWcUTk9fjdIFi8h5qXH3pVW47fzR8jzRXYc5Lk2mDxZLOzemuEK66XNXrLWFbffswz0p1dmPGgG6+/56dYesI1hEWMvqCFeXXGj4bEPUqVUXpUuURW66r4sdlQfFufk6UHRS1kpxaxk9N7wiqfePpiKpj3qGZ6/rGUjq3vsZqiKp2Wu0Db3RYodMQlLlIWJbDIvrry3bqXxkcwGWxETivqalkXF0tsLd/SYOHT6As2fP4PLVy3BkHKtDLELC6NbLtDbaLqQmNsCzNMablBJvYg8zWklZ9HhZPa8ZXzA6QeXvkuomimlywuV3Y0kopsTv9TyusnASIQSS6xipQyfAjWs8g5FF38q2c+BhOrbjwgms3709XhWVipYUV1iOr25JdVvwNcrYFow8uP+GxfALDsI3/ceJy12jaR+JxaLFk7XsdYVFRooVc+k7g8SaqJPUv0bNQZ2ylezHDfn6UyFKdO/Vi/s9b1T5uAcuz9mAksmkZyFJfXHBWEzt3BMjv1slFiy6QuqFrp4VRnRDh9oNxUVQL7TCrPz3F+yfsAy1yjzx0CSVBOjHQZPsMYun3K+hxcxhWPXesHiqurN/+w4UN9o6ZKo0JTFLKhfk3BTQXVd53L/njqPfuoW4OHu9nEdVYFoLtwzW6tHLlmN7xaqZlCXVO9Af5YZ3w7w3NVVXlt9OHhTC+8/H81CnbMUkp1NyMam85+h+edbTDW7et8X9ly6tez9ZIhZynaRybGjZ1Mufpw5j8FfLcX7WF/bPWNeJm1elf9e972DToR1iOds5ZoHEY47/8Qv5ji6pSRWS2uYzh6Fu2UpoUqUGqhQvLXjqc5hk+IkR70gd3NDQC58f1cb2wgvV68u8ZUkNSeXxrIPt5qbJde/bIKmkC/OVuRvl+qfdr+H52SOE3HHu6YXu26WHvnEfSS1VoIi9LTyW5I9z5PiUlahRWksd8zAk9Z3GrTGiveZ6y3LN6xZqf9JXFLNJqrkp8PbKGejXooNYz/Vy1O0yznm44cjkz8SKmZCkcsy7rZwpXhW0TIeEh6PV7BFicad7P12Ia47vI8+CZ57QPDJY/EKC8fl/v8o5+kZKakgqLc0L//xRPA+MhfeQo9kqcdeqZH0Ett3ci1mH1mgk1QGIjoqCi4sr8ufNjxbNW6BunXrIl7sAnBydtQwIcQsYW+fjW1L1e5f3b1o2x7M+og/uQVqIqsLywbjmhCMUSc2AUU7LDclmJHZTpqSuNN3MElscF2sc97vm0a3tWGjpZLRCa2usqPfyd2dXZwQE+OHGjWvYuXMH9u7bi3z5ckvsaiCFVWK1ONa4lDEa23VwMGsxQgZhI50k6n019lnfmdTdafidfr6xHmMdxpcFf9d3OUl49RgUvqAkbY6NnBpT2+g5Xpl2Zly13hkwQ7J+lVRsJVkzlsrFSmHcy++IZUNI6qQBuLv0h3i5Nul+5xMYgG8HjBeS+vTkAVqsWiKEcsqrPWWxqZPUQxOXi0VLL8O+WaGlrjCkz+BCvNKod1NEUmkhoYstU5WM/3Etvh84wa5ySsXaCiPeQZVipVEgd1yMnX7tlT2GokKR4g9NUklKaTHS4xZ1kvplvzHxSNDc377HzosnsXWItlBOiqTuHLsQHAe9MAclyadOUhn/yZhJ1p9wIR4vJjWBuy+PJen65Kd1EqfHWFDGHQ9t2+W+uM+Eszspkkr34m6fzQAJZ6mChYXgkeiQdCUkqbQIVixa0l41c6FyLl2YtU4+o5jTWyumg9Y8WtFeqFEfl267S/5NnaRyU4PHrX//42RvQG58LPrzRyGInn7eIj61tvcIvPlsS4kV5vz6c8QscQE2lmenDBKyvrLnUPk4tSSVBInzkK7ez1ergzKFigrp4tiRpPKe6rBgHP4dPU9cffVCEaX8/V++j6RWLlY63tiQYJce+ma6kdSEKWhoHa0xrg+uzNkgXgxbj++X8eXmgtUSXzCtQuHiEudL8bPEhJO4WdH3iwXYNW6R6CW8tGAcrs37Ut6RHNMa43qLZZvu7QkLNwmqFtcsxakhqXRXnvf7JtQqG7cBoNdNN/PJr/bI+g9u1QNsu7kP849vsMek0vOKokmFChVC2xfaol7d+rCYKKhmgYOERNky69mxU2mLHmYaJbemTdNa9mEao87N9AgkTlJl60grzI0aj8zE6i4ONgIj92uiRthM3/mMamBKiGVi107qBn1QfWm6sVNMUo3jK/ZUcfUlAQ0OCYSX1x0cPHgABw4dQGCgH0JCg8XFVxdRotCEWEFtU0R3ldHbbIzrSG48jCRVd7VJjqQaCa9uuU1oUeX19OvrJJX/0n3YxcUFb1VsjzfKt82oaZKt600JSSXWdK/jAnxNrxHxY3xiGT+mPWsyiqS2nDVcCMU7jVth1Pef48u9f4lrKAkAVVvLDeuGcS+/jSFtXrOPlaZqq8Vyszysu++jJqkr/tmKJdt/wompq+KpoU7d8iUWb/8pSUsqrVfdVs4QEsb4Ym4s1ChVHo0qVRdrWHJFJ6ley34U66hepmzZiE2HdkqsLYkMx3vQxqVgep3UklSSZ4ohcR7VLVdJ6iLJodVOJ6lf7PpD4iGPTf4snqseiTyt7iTB7Bf7yphdPi+ued+WuGQSaXoFUCm31NA3MFfcejWLMguJPy34Q9p0xviX35HPdJJK63Ri6r9GzOimTmGghW/3R9enm8vxjN98Ye7HIurDe4QEueronhKrrQt7sY5dF06h1ZwRmY6knvG8jtazR2HP+MUi8KSXiOgoEcnSS2IklTGudSd+gGFtu4jyNMdnZldtw5BjUH9Sf4ndnU6Xaz3Xt0111Zj7lCR1Suee6Nk07jmelLov3d2Hf/MZTkxbFU+FnJbdxJSDs/UDPJt3rt0vA+weVFyfUI+iRPHiaNWyFWrXqgOzgxUOMCuSmgHzQJHUDAA1G1eZCEnVYg/1wnDy+CSVO6JGCxu/1uIXVdEQeBCpTAqn5MhmUnWmiaBKAxKIYBk2I2R07ZuF8ceaqr/iKewAhIeHIigoAGfOnMLxk8dx6dIF3PW6I+JLTs6M8XCWRR8tZjGGLLxydYN7cUI8jN8ZyamRZOpEVf/X6LJrJKg66aQVla7ALCSgfDFRCZif6xZW3aVYz5M6p+Ew0JqqSuoRSAlJZa1zf/9e0nT8OnS6CNew0OWSsYm/D5uJXM7OGUZSKZJCt2CqejKdBy1k7Wo9LeqjLHRlPXr9Ev4bs8AuDEQhHMZD0uWSVliSTMbPeS763n4M3XKpQkw3TV2hODEEKZz0qEnqOc8baDZzKAa/0BnjOr4t9yFdZJ+dPFBcMpNy96U7bpu5HwuJN1o0UzIz6FrdZt7H2DV2kZBcurKWL1wcr386VTDULeF01W49Z6QQGFpO2R7d3fdBltTXlk5CHhdX+9iRiDA2Ob9rLlEGprgU82NSnOiDlh0xvlM32WjgcRy/Jd0Gge6rdAk+f+sGfrC5kPNZwpjVz/7ZKilLmB5J4i7veEgb9ZQ68//YhFHffY7jU1eips2Vdulf/xNl23Mz14pokE+QP4rkud/yRwxptR3341r8N3q+qCnTethn7XyQWLvN/1pEw/gkbjLtI4mH3DZytoghcd6+smSCEPur874SkSsWxn6n1pLK+hdv+wm37nlL/G/CVDHGsU4sT2pCSyo3NOtP6I9KxUvh6w/GCvHju4D9KpovP2Z3fV/m35hNa0QMy+hRwGt9te9vaQ/H49ehM/Bc1Zr2Jgz/9jPBbPvI2XarMuO5x25aI9jomwJ1PumHTvUaixWU408XaM973kKAtwyeImJIjCemW3dQWAhqjn8fr9Zvirlv9JP+kxC3nf8x3mvaTsTd2P43VkwT4aShbeM2r1JyH6hjMg8C7/49HreDve0NKl68OMqXK48mjRrjyarV4BBrsbn6Kktqeo+aIqnpjWj2ri+OpHrusTHThFZRJjHWGItmVVUk9UFTIiNI6oOumbbvDW4r8Syr+lhrtWrDr5NVLaG1iCjFMq9qJG7d8oCb23UcPXYEbjeuw8FBy69KFWCmJogWoaX4eUt1jBKS7MQsrIm58hpJqt53ndBK86hQHBsrMaZ6qprg4GA5NH/+/CK0xDyojD/lD62yPJ6fs/DveY1HoFahuDi4tGGcM89KKUmlxYTE4Kcju8RNkwtvLiYpHMT4VpaMsqRqJHWjqLyyMD6046JPxGLTo0kbcSukS+nfZ46icvHSiIyKkji5kS++IaldWOiaypQZtLTQ/ZAuySRbXMRTWIUWMIpCJbaZ9DhIKjeNVu/4XZRYGQtMdd/AsBB0rt8Un/7zsxAiloTqvhQM6rJsiijw6oJUXMQXz1dQyN2LhvjMhDOeAkka4b8sCrckYb8Omy4WQKZxociOk9UiFkyqGZOcNK5cA38Mn5likrr9zBFR92UsJEkuXWBpnf16/99CRKjOSjG4b/f/h+m/fAVXqxPyueYWksq209pG6ykJdN8vFgppIx5JhQAAIABJREFUoqs366FVfWzHt8XCyUK8Pli3CLTAVitZVrBiiqUJnbrj9We0Y1hIrpg2h0SHIlDtaz2NBW/1T/SBwJjf15ZNFndkYsTY5/rlK2P7maNCUNf2HiliR+dv3cQH6xaKSFSV4qXgExSIjnUaitIyN1MehqRSUZjiT0yFc3fJD/HiSBM2OiUklefQQkw3a/bniaIl5H7J6+IqJFAXuWLMJ13NOS9IKOnmz+Id5C+bCtys2DNucbwcu5wrJKq/nTggbvck9aybmy+MXdULRcNGfrsS5QoXEwVgzikKZL2/biG2HtuH8qLg6iCplkhs/3d0Lz75SYtzJpbEmbH2C7sNkH+Vum/2eJ/NPrwWO+4ek3c/Q3+qVK6C2rVqoWKFiiherDhiY7R1r3L3Tf/xViQ1/THNzjUaSOruxH12xb3XkCdVkdQHzoesQ1INXbnP/ZffMRVNfJJql1o3M8ZUtHwRGhoMf38/nDp9EjduXEd4ZDh8fLzh6eEu+flYh8lsggOJoB7takiIrbciKcLK7xPGreouvAldefVUNXosqx6fyn8Ze8LPmQeV5JWklefTcsqXFX/n53od2zqueuBYqwOSRsAYG6wfpcc6G3PM8TgSUVpQSTAYd8p0Msb5kHRdxmhq7SqJHZtYKxOt0yYipj/xSGxIpKlCy8UySaceP6rXSQLHfJT8jkSHhYtoLvbp5qhb2xK2QX/gJoxwSqr9CT9/0N92zBMIevC6tFBe97otGNOqSbwld6TBdddYP4l38xlDMatrH9S2iSSx3xSbYZqZM9PXJNlPtoPk2N3XC5FR0UIqGIvIdvB+u+F7V4TVyhcuCpPJDM97PvKc0MWKUoKHXhdJBZ00yhXS66K1xAGlC2oWRhZuNnj4eSEgNAzM2UrLpHGu0aWbGxQ3fO4IoSJZYZyosXBeUNCHc5YW3LIFi0qfEhZei/OAFlj2h0JOSRVi5BXgD68gf2kX06NQ0ZlpgyoXLWlvgxwX6C/HVixaHK6OWp5cyQ1tq1x7zhrvssTvjYTYut/zwrgfvsDydz+M55p939xNQiQmsbFie0kQPXy9UbJAIdm8oVXVOD/l+3s+qFqyDJwtVvmKmwEvzBkl6WCYoilhITHV701XR0chnwxDSfhsoQjaDe87qFC0hORX5lhzjG/5+SAoPFTIp3F8ucHq4ecjsfPlixSXe1q3KhNVWmK56WDMB5vkoKovMiUCMw6uxi6v43BycpY1Qa2aNdHo2YYoUbwECuYvKOn5EEvRJGVJTe8BVCQ1vRHN3vUpkpoB45tWkppYU9LuzpuGjiUSpxrf9VdbVFLllzGnJKm6QBLDBz1vuePu3dvw8/OT9DSHDh9EZGSUxLCaLHEk1eiOm1grjfjp6r46STUeb7S6JmZt5aKNVlS69ZKgUg1Y3zllPSSjesqa3Llz21Lm0DocjSJOBbD++elpAFGdohDIfgh8u/9fiMLwuEV2Msp7bvOR3WIpOztzbbKkJvshkv16RK+XZX9tkbROFNYyEslH1VvOKabaYXqkf84ew+Cvl+PIJE0FWBWFQHoh8Pu13Vhw8kvZFOP7vk7tOmj23HMoVaIkChUsbMuPqmJS0wtvYz2KpGYEqtm3TkVSM2Bs05OksnmPk6jSxTsuPjUu3pZxpzExUQiPCIOjkxWOjlaER4QiJCQIfv73cPr0aezevQsBgQEICw8XZWAJg7X9lxjZ5GcJLaYkqbrr7oNwNRJZI2Ykq9wtJcEmUS1cuLCQVl9fX7vlVI9N5XkkrzUKVAJjUlVRCCgEgAu3buKpsb0kN+VLdRqK9e7EjSv49eQBEa9R8XnZY5ZQpOjZJ6reZzl+VL27fMdD4pdbP1UP3+z/FzO79sGg1p0e1eXVdXIIAse9LmDUvsXSW5LUp6o9hWeeflrcfWlNNVPZl7nklSU13WeEIqnpDmm2rjDVJBWxtphUcfW0FSWc9NCTRCdYSRHS9CeqSSky64JKmqpzQpIap6gLiTklKbVYmc7FCblyOYuoUkBQAE6fPoWdO3fi9p3b8LnnIzGqjGEVsqpPG0lJo/3ohTgYY0v1VDXGB1tSDzkjSdVJKcWSqNxHF18fHx+xpFarVg2BgYG4ePGiPV6Vx/F8Wl5Z3q70IrpX6fjQ46oqUAhkFwQosPTrif2iMksnuBL5C0ramGeeeDK7dFH14zEjwJjvxds3427APdQoVUHinZNyl3/MTVWXz+IItP/1Q/um+BMVnkCN6jVQvVp1lC1TFhaTIqkZNbyKpGYUstmzXjtJ9fDcbTSYxfU2QUyqIqkZMxESurMmF59pJHkPsi4m3toE6szxDtJTDmlklerOmmCWFpqskUbN4knRJFokgRj5zNnFCVYrY9sicdP9Jk6fOY2zZ8/g0tVLkl81OibKTlJ14SOdhOpkVSeo+r8JCaydzHKLJBGereOhW1+5S0riSWsqRZFIUosWLWq3pPJ747X06w2v3QNtyjTOmMFWtSoEFAIKAYWAQkAh8NgQ6PXfJHhHBIgmRa2atdCQManFtJhULRJVxaRmxOAokpoRqGbfOhVJzSRjm1aSyuannqjGKfXG776BoErFOkmNE7mQ9DOUS4qJkdhU/k43WhJWElQLfyxm+Af4w9PTE/sO7MWRY4cRFhGGyOhIcfYloTWSVN06q/fFaE1NzoKaWL+NJFUnnAlTy9Dll4Wfk2Sz/QkttnMbD0ftQlUzyexQzVAIKAQUAgoBhYBCIL0Q+Hj/YpwLcIOrq6sQ1FbPt4KrsyscrU62ZAZK3Te9sDbWo0hqRqCafeuMR1L1bsZTm1SW1Ecy+okJA/HCCVOyGD/TG5Y2khpjyG8b38XXrpeaCEnV2hkjqWXMZgeD2FCkEFWKKTE+le69VP3dsfM/7N67G4EhgRK/GoO4nLo6OTWSVPYpoTU1OffexAZHJ8A66dVIdLTdtdiYvkavWxdo4nEsG1vPRDGXQo9k7NVFFAIKAYWAQkAhoBB4dAjMOrQW/9w6LCnpnm/5PDq82AGx0ZqHFmNRlSU1Y8ZCkdSMwTW71pqApGr0ND5J1a1rtm9IWm15M/V0EiQmqjwcAomRVKOra1K/60QsdVfneJGk6hbVB5FUMZ9KkTNiYhATEy1pZehKS8so/xYSGh0l1lQKK1Hxd8euHSKg5H3PC4EhQVpcaiytsBoBdzA52K2YuhuxZknVyHDCTDU6DvYHncHrV6alLb7VZIof52oUZNLPNZJkHUcS5GKuhbCx1czUQZrDjmZ6CBbm2WRuR6ZnSZiaJSMg4dhN3rIRDStWQ7uaT6fqEvP/2CRpI957rl2qzkuPg5kTtWaZCujSoFl6VJeiOiiCw5QiXRo8J6lP/EODMWjjUix+ewAK5s6bojqyw0EUeGo7bzT+GDELdWzpczK6X0yPQuXjInnyoVnVWvddjt8zP2fCwnvJ1clZlHUZn5k/V5747+OMbriqXyGQQxBYf24rNnvsQLmy5dCoYUM0bfIcYqNjQAcxB5urr57GKf4S9/77NodAli7dVCQ1XWDMMZUkQlLp4mDsv/GGNBJWeoMmF9uYYzBMl46mxN03sTjVpCywyTfK4O6rD7Y9/YxhjHVLqmExpbfBmI9UI6QOCA8PQ1QUY1QBq6MFLi7OOHBgP/bt34ubnm7w9fMRCyx/9PPtwkniAmxT/zWIJ2nX034S9l8edvwfFfg0hqpzVDCPIT8jEdVjUnlN/hjjUGlB1UWW9DbVLlwV8xqPSJdxzY6VcPZ0XDgeuZycsLHvGJQZ9iY2fzQZdctWxvStXybb5bY1n8ZzVWqmGRYu7lvNHoHXGjRLtepnl2WTJU/jkm6D0nz9tJ7IHKOtq9fHJ53eSWsVqTqP87/N3NE47XEN52d+gfyuuSXfZqWR3XFu5hcoXbBIqurLygdP2rwenn4++KznUDsxZF7OPM4ucLTl5Ezv/gWFhaLAgFfQtEoN/Dt6vlTP++bb/f/g8x2/wTvQX+ZivxYd0aleY2kXc3eWGPw6Pn33I8lF23zmUHgs/O7RqrunNxCqPoVAJkXgb4+D2OSzA/Xq1UPFJyqiXJmyMJss8uOAuHy7svpIck2cSTuXiZulSGomHpxM2DQ7SXX32K3lCOFC33ZD6gv/+O2OIwIa1VFW1PQa16Ru3gdZUY1xmClriz5mxk2GBBZzqcgmnmQkqbZ9fS6CdVJIgsofiiPFiLtsrIgRMJequ/tNXLl6GUePH8Y1tysIDg0WASXN+kpraaxYU6WPplhZqBljRPk3i0nU9owEWtvjFJ4qP5q8E/OeSd2xWjtYt05EdUJvVA9OKNjEa5Gkzm00PGVQ5sCjeM83mzEUVYuXwafvDkbBga/IQvypkuXQZ622IGe5fNdD0pR0qN0QzlZH+ezV+k3w+jMt0oyaIqkph273xdO46nUL3Rq1gtlkyjEk9ZrXbey6eBKd6jVBPpdcGP7NZxjWrgtKFShsB6/4R11xYOIylCtULOWApvLIbw/8ixL5C6F51VqIiIrE6E2rsWHPdvEAKFuoKM553sDfZ49hZtfeGNiqk2zeufbtgB8GTkTl4qXxwpxRuLnwm1ReVR2uEFAIpASBUz6XsOr2VjRr1hzly5VHsSLFZE0hVlQmd9d9GGwrY61OZUVNCbYPOiaxtW76Z7B4UCvU91kBATtJvXFzV6xOArSUljRtGWMiDd2RrxzABaOiqI93mHXilRI14PgtTSYFTbwDdVfgZPpps6jf/+DRSHBQcCD++utPnDh5FN73vBEZFSGkVreokkhCfiAENSKSIkxWmMxm+Z21WCx0K9ZeHLExWtvNDmYxTwjZ5WexsBNScSu2uzSnbozeqfKSSj+TDGQ6SWUuwzEvvY3SQ9/Ev6PnSQ5NY1nxz1Z8/P3nuDRnPYrlLZC6QTAcHRoZgZs+d1E8X0FxK07KksoNjTv+vrJRUTzf/dfLSEsq5z6tcyQjJQoUsqlDxnUiKUsqz6NVLTImWghNUksgqT84UO6ZInny2y2CPO+O/z0Uzp3XvhGQFNBGSyqvdd37NvK65BKX1MQKn+/sEzefiuYrCAv99xMpPM43KADh7Hu+guKZkNJyLzgIdB0vmrcAnG3pnxKeSxdYWiY5/laLJdGqPe/5ICQiHBWKFMcLc0chl6MzVr43FCXzF5LnR0JciwzqjMOTVyRJUukaTXfbonkKwCmJdrEhPIZ9oFU0OXd3bhY0mNgfP3w4UUgr3a8joqIw7se12H7mCI5PWSljm69/J/w6bIbcL++umoWDE5enFEp1nEJAIZBKBIaeW4y2bduhXJlyKFSwsOZlFR0DB7sWiyKlqYRUHa4QSFcE7CT1prtmSdWkt7X/ZzGGzTho7NVeNG9LdROn64iksrK0k9TUXOhBY2yLTk4YQCqXiEFYWChOnjyKCxfP4aa7G7x9vODn5wcHiwlmi1kmGQlllC3O1SzpYiLEqmphzKvJJNZSzVWXk06bp1zoya4nySs/FvJq+9F9dNIQL61IavJzgwj3WTMPL9VpKD+vLJ6IVe8NjWepYg1JkdRv9v+DMZvW4MrcjWLhYwmNCEenxRPE9ZFWJZbwyEgs3PYjlm7fjDwurjL+7Ws9g10XT6HXc+3t7r6R0VFYv2c75v72nd1tksRp+mu98MazcVbbhCTVLyQIPVfPFYL17YDxQmiMhcSo2theeLfJC5jW+T2722VAaAiaTh+MFk/WxpJ3BmHb6cMY88Ma+IcEi0Wf7VncbZBYjfWSGEllztGxP6xFSHgYouXeicXSdz5Eh9rP2s97dckEVC1RFidvXsWVu55SN111l3YbhL/OHsWyv/4HJ6ujkMn+LTti0ivv2kni6O9XY+vxfTg+dRWsZrPdkjr79b5YvfM3hEVGwDcoEM88URWLug3EE0VKaHdsbCz+PntUNhhYr5PFKuM0rmM3sYI72ohivYkf4O2GrfD7qYPw8PVGWFSExCgvfKs/Wlevl+wkOnfrBkZ8uxJn3K/D1clJsCPOYzu+LXWwHLp2AYO/Wo4bPnfFNTcyOhqD23RGn2bt4eKoKXQTFx5z299XXHeZX7PFk3XwTf9x9us/OeY9zHujn8zV8T+uxbrd23DLzxdF8+a3z7/d4xahfOHiOO1xHcO+XiFu0iTwnIMftHwJg1q/Ys/XOfaHNTIWLEevX5J5QcI5uXMPvNv4Bfs8aTT1IzStUh1z3+gn83vToZ3SR2NZsn0zvtj1B44JSY3B87NHYGXPIbLhsPDPH7G428DUPKjVsQoBhUAqEFgV+BtqPFsHRYsWQx7X3IiOZkgQMxDo7r4PWvuk4mLqUIWAQiDVCCRKUjVXB60IMZWiEVTSCbsXhMQsylGpvrA6IX0QeDQkNWVtTdxdmSlqwuHhcRMeHm646X4D192u4erVa2I5hZlzJxbRsSSpFF2ygCliQsNCZUHu5OQsJJYWVs09WBM10P7fBJMDSSpfKNoUlZ3Q2BiYzDa39DSQVLr61ipUJWWdzqFHyYaCA/F3QFQ0lZ7pIhX/OfCwJHXe75sw7/fvsbrXcDSoUEWIAOukANKCt/rbSSpdKD/6chmWdf9QyBFJ1r/njmPo1yuwdchUPFuxmoySkaTSetl+wRghpoyrzeuiESNj4bPt/bXzccr9Gv4cMUviOlkoSPTigjE4MGGZWACrftxTyNXrzzSX5+Hq/37Fyv9+hfvCb+0kKCFJ9QkMEAI85dUe6Fi3kZDbZX9vwcY923FjwTf2815ZMgHbTx/BvDc/wMt1GwnWQ79ZAbryVitZFp+/N0wIvJv3Hby2dJKQbT3mNymSStL7Wc8hKFOgCILCQzFgwxKERIRh19hF0j+Pe97izs12DW37mlgIfzm+X0jlz0OmCjlnqfNJP1zx8sRywb2+jM/oTZ/jmNtlHJ3ymVgzEyscnzeWT8XdQD+s7T0CuZxccNr9Gl5dOhHf9h9vJ+n1J/ZH1RJlMO219+Dq6IQ9l07jrRUzsKLHYPRu1l4st+WHdxPyObVzTxEbIsnkOP83ej5qlK4glzeSVN/gQHCTgQR765Bp9o2VUjZL6HPTh6BwnnyY92Y/IaXHb1xBt89m4OMOb2LUi29IfSSpC/78ARM7vYt3GtOV2owNe7Zh6pavcGH2OpS2uRUbSWpCHEhIfzmxH32/WCAYj+7wlhwi95Jt44Y46b/n0MeM6rZCIEMR+Nn1KCrUrIy8efLC0eIom+CMZNLChuJrsGRoQ1TlCgGFQKIIGGJS98RqFiqWJEhqwkWcTaxGYfv4EMgKJJXKv6GhgQjhAjHYHxcuXMDRo0fhH+SvxahGR2mxzWZuesTFqXLBz0Ubf2hFM5stsFodYaKbLxwQHUnXHJvrr4mEyayR2dgYmC0kr/cpHqRooBRJTRFMDzzoYUgqrWYNpw7Ck8XLYEPf0fbFOgkUrU0ftn5VSCoX8q8s/kTI4ZbBU+1usHS77bp8qrjf/j5cU2rWSeqUV3uix+dzxOr244eT7rOgGjt28bY7mkwfLCS1XrnK8hWtpvz8x0ET5e99l8+Kaqxu3eN3T08egNPTV6NMwaJyTGKW1P1Xzsl5erzu8RuX8dz0oTg36ws70SFJ5e7+1qHT7M36/uAOvLNyplgLX2vwnHzODZ3Xl09F/fKVMf5lTZwpKZJK669R4fjAlXOifkv310pFS+KrfX9j+tavcXr657IRoZcXF4xFjVLlMeeNvvJRnU/6ChH8st8Y+zHsU7v5o3F59gYhe4kVErTWc0aK+y43FgrZlIaPul1CrdJPwGI248j1S+i8dCIuzV4fT9yI/Q6LjMQPgybAK8APxQd3xZf9xuKthi3lUnxO1JvUX6yfH7TsKJ8ZSarensTcfS/evolmM4fhyKQV8bwCuAFC8rt95ByZhySpf505KnHYJLIsjIMl8d02cjaerqDlV06KpNKTgBb0EvkL4pV6TWQeuyZB6B94k6kDFAIKgTQjcLG4L6zVCwhBpSeWSG1wAzyhBkaar6BOVAgoBB4GgTh1X4+9Np/N+LtHmrtv4iq+sYlI6D9MY9S5qUcgK5BUkdeKiURMTBSiY6PgdsMNZ86ewYWLF+B2002ElEhOHcyawiVjsywWs8SkioU1Klri4uJIqub+GxnOOpnKwQSL2SI/EZERElNiIkmV9XXqo6b/fGll6gdCnXEfAg9DUoPDw1D7k75iverbooO9bpKx52ePxBvPtJDFPS26JAO9m7WzkxL94DGbVmPj3r9wY/7X4gJLkkpX1Ut3PMRNs2+Ll8Qq96DyxqdTUSJfISzqNkDIYKVR7wpBbFypupzKe/Ck+zX8eGgnSNKue9/BVS9PXJi1DhWLlpRjEiOpPO/Yjcv46fAu7L9yHm7et3HN+zYuzdmACoWLy3kkqU+VLI8ZXXrZm0n34s5LJ2HHmAWoX16z+PO+6fH5bCG3s15/Xz5LiqQenbISlYuVstfHNDW0nH7RZ5TESw77ZoW4oD5ha7t+oOc9bzStUhObBk6Qj0hSadH88IVX7XWx77XG98HlORvFnTapsmbn7xiwYTHKFiomAly0gPdo0gYFcmnW6lX//oJh334m3xkN9CSm5QoXw86xi2QDouCAV9C5wXPY0PdjseT/dvIg3vx0qrg46+7LKSWpPx/bizdXTEOVYqUltl0vtHrnd82Fw5NWCIEmSb181xNf9xsrf7PQLfrJ0T3x85BpaFTpKfksKZJKt3S6sdNyrc+PB81B9b1CQCGQ/gh4VAoHKueWZwc3vcVQo3tnKUtq+gOualQIpBIBO0n1FJIal+5DryfOhVNTWY0rkugyftBqKi+uDn94BLIGSaUukuaCa3U0IyAwAHe8vLD9r22SoobxqPxP/o0lSY0VSyhdf52dnWUBHhwaYsutqrn4st8RYUx34wCrxRFOjo4ithQWxjQ4kXCg+2kavNCLuRTChlYzHn5gVA2pikml6M1LCzXLIGNS6X5a+5N+GNa2C/o/r1nEWOhSSkvqm8+2tJPUJtMGo3vj1hI3aCyjvluFbw78C7f5X8mcIUn939E9aFSpOp6vVgdTtmzE9lFzQAGo5ApjR99bPRfnZ62T3Jcr//1FLKsFcuWR9pAMbz66GzVLPyFuyWUKFpG4xkOTPk2SpPK84d9+ht9OHECtMtp5hXPnw6jvP8fxqSvjkdQ6ZStJrKletp0+IlZGxlHyOxbeIz0/ny0WwAeRVJItutHq5aavRlLXvz9KcnoSN7qiEuOEpWbpCni1flP5mCS1//Mvo1/Ll+yHufncQc1xDyapPIGbBSToB66eF8s0Ra/+N3gKmlSuAZJYjg8tvgnziTJ2VI/t3Lh3Oz7cuAylChaGq9UJjDPm5sPIF1+3tymlJJV9pjr1e03b2q3ieiW0+vZp3l7mEUkqyfjGvh+Lqy8L3Yjp9k136AeRVM4hxgozTjYn5atVj0SFQGZDwO8JILy6i2xsc9Ob3lgaSdXVfdOwiMhsnVTtUQhkYQTsJPWW5z4hqcw5Gbd1rbleakUjqTZzq/wuPvtpYQJZGLDM1vQsQ1JNTAejWeTDIyMQGhaGI0cO4/iJY3D3cEdAoL9YPum+SboaTXVeyXXqAAopWR2tyJcvPwrkL6AJlUREwMfbB0FBwYgIjxRC62hlTIkWk8pz01IUSU0Laomfk5Qlle6qJGjnZq5FbicXOZmWqIZTP8SQNp2FpNLFu9G0D0V99bsB4+1kgCI6JKlD2rxmd/elVTE4LBR/jpxtJzQUvOHntHRtGTxFrkGSSiVZWgIpsvPqkomgiuve8UuS7bRXoD8aThmEga074dv9/0rM5IRO3WUeMv6y5azhEgtKayDjIkn6aozrg6OTVyRJUikKRPfZ7wd+gmZVakr/zt+6KW7CJ6d9nqEklUI+HxiI/97LZ9Bu3micmPq5qOOSOA7/diUuzl4XT7GWGwmMDdXLw5BU9vVJG1Hm/eodGICOi8ajZbU6mNW1D87dckPLWSNwdc5GuNpcanldWth1F1v+XmNcb0x6pQcaV64uRJ0CSySUxljOpEjqoUkrUL5wXAoaEs/6Ez/Akcn8XLNksyTs98OSVO09SslBtQBOv6eNqkkhkHoEgkoCwfVchaRGRUbZNC6MBFXdo6lHVZ2hEEg/BAwkdb9mSaUYkhBV/qkJ1ejuvhIvaHCf1HNMpl9zVE2pRSCrkFR6xcUiWshlrAMJqxnu7jdw5coVHDx8EO4eN22WVE1EiW67VPhlChpnZycULFgQpUuXlh/Ou9DQUNy4cQNeXlQKDhD3PEdHR7uyKclqckmjk8KZgkkqR2pqZ2HqSOrh6xfRYuYwET+ie6lfaDA+/XuLqJ/OfaOvXd2XFssJm9dhZpc+QkKokLp6x28SMznttV524SSSqt5r52Nip+5oV+sZcRentXHBH5vwy7DpqF2mop2kMlXIkm6D5G8S1noT++PVek0wo0tvu+tmYr1hqpB1u/6UOXVg4nKxlrIcd7uMZjOH4rMeQ9CgQlURA1rwxw9iKWOM7HNVaoha7RufThMCTQsfU8jcCfBFm7mjsarnULGkMj3M3N++x+8nD+KXodPErZZkjO6+6WpJHfUu6pSpKEJPdDXl5gBVfCkc9cvQ6dInxuq2mfsxnixZVizZFIzi5gDdgBmPyjyfLGklqdyAaDztI7Ee012YKrqMNe6+ahbGdXzb7rbNuFW+kya/2kNch2/5+WDgxqUY8PzLYl3n5kGpIW/gsx6D0dDmYst25XV2FQVkvSRGUrmJ0LlBU7xctzEOXb2AXs+1k1QzxJuKx5xfTGNEga1R368SVemxHbsJrXwYkkoizTn924mD+Lb/uHgW7fS561QtCgGFQEoRCCsA+DV2lXhUuvvGrWn1WHxFUlOKpTpOIZARCCRDUjVyqnFUG2G1idroUqqKpGbEkKSuzqxCUkWw0iEWFFEiieBijb/7B/pj7949OHf+HO7cva2p+kZFadpdDpoQCnOq0lKaO3du5MmTRwCiQBLT2JBjfKKYAAAgAElEQVSsRkQwXtUMi8UiMaosaZ2bL5RuhBF1eqZuENTRiSKQlCWVJIXqqHN//14sjxwruuue9XQTAqSnoKF40vrdf8qino8gxpX2fq4dLt5xR9PKNe0klXOJ5G7EdysllQktcwVcc2Np9w/xQvX69rYllid1/Z5t6L1mHjZ/NBkd6zRKciSZq7Pc8G7o3qQ1lnf/yH4cY1Qnbl6PtTv/kPaRWI5s/7oQafaHJJTusRRXojsz+zr79ffFXZVpeOiuSisqLYDD23UVN1eK8FCMqE2N+ulOUmuNfx/fD5iAj75aJiQvODwUL9Z6VjYMKOSjPe5jpe1M7UJ1W1qdSbAHteqEj9p0tltT00pSeQ2KJA356lOc87whccL0oOjRtA3GvvS2XWmZOAz95lPsunBKxKX4NmLKm/EvdxPizHFeuv1/Mj900SrW7WJ1RPtaz4rqMPFOjKR+vuNXcRNm+ptCufPh0MTlUifJ8uhNq0EXb2erk2DRuX5TTOnc0y7w9DAklfPlnZWz8OfpQ9g2YjaeeeJJ9fRQCCgEHhMCUc6AdytXcRSMjoq2tUKLS1VZKx7ToKjLKgQMCDyApNpoqmRDt9lRbb9LhlQHW5oPBeljQyDzk1Rts8MowMX4U8adOjk7SvzoqTOncPr0aZw5c0qIZ3hkuJ2k8mwuRkloTWaTEFF9IU2rLEks66ZkPEkC/9YIjS4hn7qhUTlSU4fXwxxNy2hAWIiQA+biTKpwYe8XEixETlfCTexYEp17QYFwMDmgYC5tM+NRFeYcDQwNkThVuhizzf4h/Du33fWUcbbB4eFCdvQ4y9CICASFh6CAq3YeY1Vp4c3P8wzKuundD8EqOFDw1N1nE16Dz5bAsFCER0XIGDEVTXoWvlGCw8LEnZb16/lXE16Dbr1MlZNwnrj7eqHm+PexadAEUQVmoRcG0+V8sG4hbi78NlnlZs4/XptzRUs3EVe0uRmKfC6uyc65tODBucEcvJwrqigEFAKPF4E7HXLZLam6LgvfIYqkPt5xUVdXCBABg3CSzd3X5vKrwxPfwZef6kq/NuKhvCEe60zKKiRVI4+cMxRFssDqZEV4eJj2ExmBq1evYsfOf3H7zh2EhoUgLCIckVERNpddjXhyzc6Xh745ornz6pslJrG48qOYGM0aZA+nTsUIKZKaCrDUoQqBx4jAwavnxdX64qz1KFtIS/XD8uPhXZKO5+7SH+zWz8fYTHVphYBCIBMj4PO8K6IcHRBFdV/KrPD/FEnNxCOmmpaTEDCQVE04SUxYEpPKYstbeV8aD50c6JtNqU/zkZNAzsi+Zg2SStJIISObK67ZJO65EZEkopqrrs89X1w4fw7X3a7hpvtNePt6i5iSEFHGsIqlw7ZlYpuetpz38p0ef6q56WhEVZ/DqcF/RO2eeKFM0m6fqalLHasQUAhkHAJU8u2wYJzEqjKulxZhxgQzTc3w9q+LC7kqCgGFgEIgOQR8WroiUkhqlHhjOZhMaUhcpzBWCCgEMgKBZEiq5u6gaa0mJKFxFiyNy6ZNSTUjOpTT6swqJNXoGs6YVMYb0vKpK/py3MxmB5w7dxYHDu7H1WtXcev2LVGVFuupycHm9qulqeGc4wtFiCsVgW2WWn4mLxohq6mPK6FoEsWTVFEIKAQyPwJ0jaaok/s9b3kGUNm3RP5CInqkikJAIaAQeBAC9551Rlg+zZLKcCLmZ5f1xINOVN8rBBQCGY5Aiiyp9yvl6y6/tvYpkprhA5XcBeKsiJnT91qItE2QRdLKmByESIpdNDZGrKn828XVGXfv3sG1a9dw5twZXLl6BSEhQQgJDUFoeKikl+HxzKEqrr228/m5lnfbIREJedlF0fZSJIZa+10n9zquGuEFZj87VJHUxzqb1cUVAgoBhYBCQCHwaBDwbuCE6MJWOMAkgozcBKc1NWGc+qNpjbqKQiDtCKQlo0Vmn+cPjklNlPcYSarmjqmKQiA5BCjUQhXW6OgoUep1cnISMSQKJ4WHR8BsNiF3nlySeiY4OBinTp/EhYsX4OPjDS9vL9z1visxqrScWixmmMwaSdXqiBJRJdah5R6My/cr3sI2cqpZWLUJzZ3SuDhZjTSzrGsxDcVcC6nBVAgoBBQCCgGFgEIgmyPgW92KqLIusFqski0gMjISZqvFvibI5t1X3ctGCKSFpLL7mZmoPiRJVQQ1G83vjOsKLZw2F5qwsDCxpDo6Wu2xpBRPIuFkPlQ9vpSuvkxJ4+vrjetu18WyGsL0IjHRCAsPRVRMNJxdeDzT0UTaxZSio20iSw6626/Znp6Gsa96/SS2fBnpZFUnsts6rso4HFTNCgGFgEJAIaAQUAhkGgT8ajghooyTpAILDw8Xjy2uVzSFX1UUAlkHgWxOUg/YzKEOBuEk/dc4S6nxNyq16mI4WWcYVUsfNQIkgFT0pTU1JCREvG+tFovEf/BFEB4WLuSTllBaWfk586XS1dff3w/X3K7hxMkTuH3nFu7d80VwSDAiYyLhmstF3H5JUslWNcIareVWFZLKtDSWeCSVfeeNnJCk6rtJ21/+/FHDo66nEFAIKAQUAgoBhcBjQCCwoiNCKjuLD5asH2whSZnZuvQYYFKXzAII5FCSGkdE5TfD5hIdLvmjikIgWQQSWlIdHISIWh01AhkVESGkkYJKZosZVqvVFnMaI+43d+7cwZVrl3Hy1AmcOHlcXiKxplixxtLVXCypdOU1mxATTZIaK3snjDGhgFKcmFJ8V18txtWmOOzggOKuhbGh1Qw1mAoBhYBCQCGgEFAI5AAEQktZ4FfdGZKAQF/PqjSpOWDks18XcyBJjUWsId40PknVCKpyiMh+Ez1DeuRAdd5YcaXhDiWJIy2nIqDE+NDoaCGpkqdMhJW0mUXyGhQcCN97vth3YC927PgXkTFRiEGMFoMqoaSxUjf1+CTulJXYBKf1XKmJ7YoaCSq/L+ZSCOtaTsuQ7qtKFQIKAYWAQkAhoBDIXAiElLTgXjUn4aeiTWFbU2jb18oIk7lGS7UmOQRyGEnV4k2Nt2gcSbWloLHrpqqJoxBIHgGKJnHWGONCeUNJZl6mmLG54erpaej+SyVfLU8qJ1osdu78D7/+9gtCwkMQERUhZJdKvxRSCo+KQERkpAgyUQCBF4uN0VLTGAWSdIKsx6Aa/y3qXBBrm09RQ6kQUAgoBBQCCgGFQA5AILiEBfeedISJ/1m48a3lXZf1hxIFzQEzIPt0MVuT1FvuekwqXXqFMiTYR6JVNf6nyiMi+0zujO4JKSof/hazRYsJjY6S+A9aUS1ms4gWkKzq1tbYWM0Vl+dERkeJWNKlSxdE9ffS1SvwvO0pcawWqxkuLs4IYQxrWAicnZ3FXZiWVJJU402rWW81ISWdnJLA0rrLn5oFK4N5UlVRCCgEFAIKAYWAQiD7IxCe3wTvei6wmq321OraxrYiqdl/9LNXD7M1Sb1tI6kJ407tVNVmVTVaVhVJzV4TPCN7ww0OEk4SSL4AqKzLn+ioaE1Eycz4VJOQSn6v5T3lOSaER4YjMDAAfv734OvrgwOHD+LchfMIDAoQd99cuV01khoSDCfn+JZUY58YB6v/6O6/uoAS20KSOr/JyIyEQdWtEFAIKAQUAgoBhUAmQSAsvwm+9V3haHEUy6mW2k6R1EwyPKoZqUAgh5FUgyXV5vIgt69ROClWc9NURSHwIAR0SyqtmDoRlReBTYlX3HMlgFSbdxRFoiIwP4uIiEBwaJAIJtEd+MSp4zh1+pSdqFKAiS8XLSYVmrIvNMJr/NEFlEhU9ZypJKn84TVqFaqCBU1HPagr6nuFgEJAIaAQUAgoBLIBArSk+tR3hcVkkTWEFmKkrUWUu282GOAc1IUcRFJ1e6mRlGrxqYqk5qAZn45djaZ0Hi2jkipG29qQ3/khrafRMYiKjJJdTH4tsaVWq5YqJioSUTFRMJlNEoPqduM6Lly6gAMHD8Dd0wPhEWHad1YzomOihOdazRa5hh6TSnde/Zokyrrrr+7qy+u0KdsYo+r2Ssdeq6oUAgoBhYBCQCGgEMisCEQ7O+Bu09xwiNXCjbjOpYcWUywqkppZR021KzEEcghJTaDoazeVKpKqbou0IcCHPi2gkn/MgdZOxoVq6WcYi0qCGh0ZiYjwCCGV5K2Ojo5CPJlcW/KqOlk1N5zYKIRHhOPO3TvYs28vzl88D89bHnIMSWpkZITEopLkmqgoHBOjpbexxZ1KnCsFlwyxqTqZfaF0I4ys+17aOqnOUggoBBQCCgGFgEIgSyEQ7WKCV5Pcsg4R84wtNEmR1Cw1jKqxNvHRtACRmXMClyrZSDNrMSZVu0E1n3y9aJbTONdfZUlNyxRQ54gbjcR6MAWNlnrGbDKJa66uwhsbbcsbIzuZfFNollDNuuqg7WrSrTc2BsEhQXC7eQMXLl7AqTOn4O/vh5DQELG4sj5RDBarreZGrLsYG9POiNy8rfA6L5ShJVWRVDVbFQIKAYWAQkAhkBMQEJLaNI94cnFjXNYetvWK5varikIgayCQ7S2pMXZCaiSpht+Vu2/WmKmZsJUOFEWClifVThS1PRHZuqTVU1P41QgsrZ8kjharRUhpWFiYvDxoLY2h8i9iJWb16vWr2L1nN65euwpPTw+btTUakRERQnKZnoYvHiHDtngT440sBFbIcyy6V+2IHlVfzoToqSYpBBQCCgGFgEJAIZARCNxpmx8R4ZGgvgUFHKNknUKvLkVSMwJvVWfGIJCtSeotj/2abI3Bciow2nz05fcEKklKNiljJlp2rFUsoTKdbC41doKq9daer5RRqmJBteXiNWkCSBJT6qDlVJVk27a4Vm8fb1y9ehXX3a7j5s0buOfnC/8AWlWDJc2NvGQkFhZCavmvEGW2xuYOzPrpgvxu1Y7oXrljdoRf9UkhoBBQCCgEFAIKgUQQuNUmj2yKa4KKNu8rbQGs8FIIKATSAYHECHRK3Izt7r6eHvtija68epuSY+YpuUA69E1VkYMR0OeY7rLLl4YD85ySrMZCLKyBgYG4dcsTHh7uuHXbE16+XpKeJiDIH/4B/mJ5ZaFVloIIOuGFyUGLV42JhqPVEe9W7YTulV7KwWirrisEFAIKAYWAQiBnIeDZJlfO6rDqrULgESLwMDzSTlI9PPclumX0MJU/QgzUpbIhAkYlYO5yklxqOVQdxIWXuVVZ+FlwSDCCggLhHxiIoOAAhIQF4eLlCzh0+KC4/oqrsc1NWHZLLSapgySXOVKtjlb0fPIVvFtZuftmw6mkuqQQUAgoBBQCCoFEEfBok8uu5Csp2hOz2CjsFAIKgTQh8DA8UpHUNEGuTnoUCAgZtYkb6eq8xlQyzHeqq/Tyc1pFwyMjEB4ZhvCIEFy6cgEHDx3A3bt34efnh8joSDAVDq2wDmaN6FI9mOfRytqjaidFUh/FwKprKAQUAgoBhYBCIJMgYCSpbJJJkdRMMjKqGdkBAUVSs8Moqj7ch4CRpBotqaL4a0glo8WRaIGnFFlirtTImDB4+3jB3eMGjh8/jrNnz4olNSomWtx7RS6JSsG2uhivynhU5e6rJqJCQCGgEFAIKARyDgKKpOacsVY9ffQIKJL66DFXV3xECBhTxvCScbGp9zfArt6LGMAUIxbVkNAgXLlyBRcvXsSly5dw1/suvxWiSjIrhVpMZjO6V35JCSc9onFVl1EIKAQUAgoBhUBmQECR1MwwCqoN2RUBRVKz68jm8H7ZVX3pfsO8qmYtRY1e9NyntIbqP2JhNVEkyQSLoxkWRwvu3fOFu7s7/tz2B86ePyd6fVHRkYiI1NLUiMXWYkL3KkrdN4dPOdV9hYBCQCGgEMhhCCiSmsMGXHX3kSKgSOojhVtd7FEhoJNQXk936TWKKekT33gD6PLxVPQ1mR2EqAYGBsHb2wtHjh3B+Qvn4XnbU4SWomK0XKxyvhno+WQnvKvypD6q4VXXUQgoBBQCCgGFwGNHQJHUxz4EqgHZGAFFUrPx4KquaQjEJ6IJEvYa86xK/lTmVdVypOoKvlT+dXO/getu13D5ymXcvnsbvvd8ESN5gLX/elR7WXKlqpK5EIiWjYQYu5rz42gdY525oaErSj+oDeFRkXCyWB90mPpeIaAQUAgoBB4zAoqkPuYBUJfP1ggokpqthzfndi6hcJJu9UwuKbBucTWZHITYMO5UF12i9dQ/yB++vj44fvI4du/ZDQomWRyt4v77VsV2eKdKh5wL+CPo+cjvVmHDnm2wmMz3Xa1Rpafww6CJ8jlJ4fK/f8banX/gbsA9mE0mWM0WtKxWByNffB1Vi5exn38n4B7qTuiHOmUrYcvgqbCa49dd+5O+2DV2IfK65MKiP3/E3N+/t58bGR0tdZtkcwMonCcfDk5YDierVdqwesfvWL3jN7jf84aFx5lMaF61Fka0fx01S1ew18M5ueXYXizZvhlnPdxgtVgQGR2FppVr4OMOb+LpClUfAbrqEgoBhYBCQCGQWgQUSU0tYup4hUDKEVAkNeVYqSOzEALi2mtyoGHU7parq/qyG6Lom4iVVXcJjomOQmRUZFyamlgtRU1ISDCOnzyGf//7F4FBQQgNCxMy+3aVF9G9qiKpGTlF+q9fjIioSKzoMeS+y5AoWmwE88Mvl2L97u1Y0WMwuj7dDA4OJly8fRMdFo5Dodx5sWvsIrg6Okkdt/x8UW74W8jvmgdjO76FIW1ei1d36aFv4vT0Ncjvmgu0yvJHL09PHiAkskuDZvIRpxTJMMu4H9Zi8fafMO/Nfuj1XDtpg5v3bXReOkkI6H9jFqBY3gJy7P4r59B23sd4v3kHTH61BxwtVgSFh+LdVbOw/fQRuC342n5sRuKr6lYIKAQUAgqB1CGgSGrq8FJHKwRSg4AiqalBSx2b5RDQY1N1y6ouoMS/dbXfhKq/MdHRiIzUxJGcnZ3lJwYxYjENDw/DlauXcezEMZw/fx7X3dzAtGg9a7yMHk+9nOXwyUoNJkllGqDP3xuWZLNJ+FrOGo7F3Qbi/eYv2jcjeIJ3UACazRiCdxq3xtiX3o5HUj964VV8+s9W7ByzEA0qVLHXbySpCS9aZ0I/qef1Z5rH++qU+zVpw+gOb2JY2y7xBLt8gwPRavYItK/1DGZ06S3nLfjjB7HQ3ljwtZ3k8vObvl6Y8NM6zOzaG8XzFRT38jPu1/FE0RLI5eSclYZOtVUhoBBQCGRLBNzb5JLwIL2oPKnZcphVpx4TAoqkPibg1WUfDQJGAkp3S/2HV9cJrH6MWFEp2Rur5UBlqhmr1QqzxYzwiHD522w2wfeeD9w9buLW7dvw8PTExcsX0b7Is3jnSWVJzchRTQlJnfXrt5jyvw3wW7FFLJIJy8xfvsH0rV/Bf8XP4qqrW1L/GjUX/dYtRM3ST+Cb/uPkO5a0kFS6+H745TL4fbpFXH8TljU7f8dHXy6H/4otYv2d/8cPGLNptZBUktH/s3cW4E0uSxj+qCu0pdBSnOLu7u7nAoeDuxR3KO7uzsHd4eDu7l7coRQpVKk37X1m04Q0TSVtmibt7L3nAZL9V77dP/nfzOyMYiEwlbkTn3a7i0YLxqBb9YZY1214ckrNbbMCrAArwArEo0C4eTp8q2bBkMo7hRVIJgUYUpNJWG5WNxRQBFAakezcqex1eYTeKBdgAgJyzSRYpbOpMpgNCAoQ51QtLCyEe29gcCBCQkPx89dPnL9wDo7+luhf+B/dmHQqHQVB6sNPb9CmQq1oM6yWvyjK5JJaP6nOq2/uOOc6T6UKu25dQKfVs/Fz+X/IYGEph9RLYxYhk3UG1J4zEss7DUDzUpUTDakEnFdfueHKuMUqx3Dm6T00XzwBnxbsQKb0Nnjm8RFtVk7H7+AgNC1ZQZxXze+YHSWy54GtpbW8De+A35h0YBPaVqyNynkLp9JV5mmxAqwAK6AfCjCk6sc68Sj1VwGNQKr7l+t/fB0UtJCd+0uMPLENLCltKo5D39tPjKZp9RrZWsv2jszVVwagirpILanSV6KOrQqLa5gkTLxmYmIiovlSCprgkGD4+/vhw8cPMP0UiqZW5dOqxGrN29PfB6+/f4l2jbWZRbRgQqoaJADdduMsMlqmj/b2mKbt4FKrqXit67q58A0MwIFBU1SO6cC9a2izcho8Fu8WgY5kllSCVAq+NOXQVsw8sgMf5m9HFhu7RFlSB29fIUD5xPBZKsdw6cUjcT72+ayNyG6XSdShIEwbr5zE4tP78eLrZ2E9tbNML87VtipbTd6O4rlqtUTnyqwAK8AKsAIaVUBAanULRKaLlHv8atvdN7mfZTUqGDemlwro6x7L6lRJ+hivaUhNCjknaAdEEoeo5OpoZ9gS1FYslZJ9DkkZHF8buwK0NyJBqCogVe4uLF6ACKQk3jQAQoJDEBQcJPKmGrz9jVJ+WVnZBCiw8+Z5jN+/MVrN0rnyYXe/CXLX1tggNb4zqa571uLg/Wt4MXuj1HVbqay9dAz9Ni+F379HYG5iEgNSPbx/ocqMwWheqhIWte+HHMPayQMnKbcV25nUOcd2Ye2l43g9Z7PKzxMaH4Hyr+UHYGVmHmOMnv6+ePT5LXbdvCCg/Ob4ZSiZM28ClOUqrAArwAqwAtpSQBFSqU86mpouUtU3T/KNiJ81k09bblmqgL7uMYbUOHawvi4q35SUw4Rcfsndl84l0o8ZkfKbNJ2h9HV6n6L/hoaGCouq5VcJsr0zYfkSoIBQlH4JUCjSHwViQqVinYScSSUA7rxmDh5NW4PCWXPGGE2nNbPxxfsnzrvOF+8pW1LptQcf36DGrKF4O28rykzqi8fT14novgmF1JNP7qDF0km4Pn4pSqmAywFblwm35avjlogmv/t6C1hVDobkFxSIIuN6YHbrnuhQqU4ClOUqrAArwAqwAtpSgCFVW0pzPympgL7yDEMqQ2pK3jfJ07ewpEaKc6mGBoZIFxW1T3Z2ldLa0H8EqrLgSgSrZj4RcLgnSZ4xcatCgYRAKgFfrTnDkc8hG1Z3HQrHDNI0L0GhIdh87TSmHNyKg4OmoIJzoVghld7ovWkR3nt+xcuv7ng8fa1akPrrtx+aLR4PcxNTbOg+AjntHURfIWFh2HnrAlz3rMGWXqPRoFhZ8XqPDQvw+pu7cO0t7JRTDut3378SqWn29J+IOoVLIVwiwd47l1CzYAlkscnIu4IVYAVYAVYgBRUIsTWEZ3kz4e5LRfzYSj9ya3FM+goQWpSIu0qiAvq6xxhSGVKTuPV173JZxF9p3k0jOTBIJBIBpeKLiCDVUGpNpW+jiMgIGP8Kh/3tEN2bUCoaUUIglab73c8bVWcMxhfvX2hcvAIyp8+A888fChCc37YPhtRvKV9XVZZUaoPqFh3fS+Q09VpxUC1IpevJZbfGrGECdBsWKyfOt1555YbnHh8xvnlHTGjeUR5BmAIn1ZkzEr5BAaievxhyZXLEp18/cP7ZA5Ab9KUxC0VqmjNud9FwwVh0r94wzjQ8qWjJeSqsACvACuisAgypOrs0PDANKsCQqiRmsgvCZ1I1uH1TV1OKkCrOnyqkpJFbU8kVOApSCVjpfLNBoAQOl4NTlxg6NpvnHp+E1mRtjK94+PzC/rtX8OLrJ2HBzGaXCQ2KlkXFvIWj/codEh6Gq6+eiOjANhZW0ZqlfKfffb1Qo2CJaPlLZZUoJ2tue0c4RFlrlcdEAaL2370KN/f3CA4LFdbPukVKo3qBYjHOy5L1lc6qPv78Dv7BgbAyNRfW3hZlqsLCxFQ0TdF9J/y3Ee0q1kaVfEXik4DfZwVYAVaAFUhGBRhSk1FcblpnFEh2JkummbIlNQ5h9XVRk2mv6E2zBEGREeTuG3X2lEYeCcgsqbLoqiKnapTrr6hLkHqFIVVvFlqHB0qOY9p0F9NhKXhorAArwArorAIBTkbwLmaCyKgPbHb31dml4oElQQF95RmGVIbUJGx73b2UvnCEJy/lS5VG+RGuvhERf86dSIMqRRlaoyJFO50O1N1J8chYAVaAFWAFWAFWQGMK+Dkbwy+vMUOqxhTlhnRRAYZUpVVJdkHY3VcX7wPdGJMs94zsl1FpcF9pNFoKqET/IytqVCRa4R4cGSHcULOeCdKNOfAoWAFWgBVgBVgBViBZFWBITVZ5uXEdUSDZmSyZ5smW1DiE1ddFTaa9olfNRkYZSYVrbxSkCjCl9KhkXY2CVNn5VamVNQLZzrO7r14tNA+WFWAFWAFWgBVIpAJeRU0QmNWILamJ1I8v0w8F9JVnGFIZUvXjDlNzlBROXvY/+vYRCbqjLKiG6aQES6AqbtwIQBIpEX93vBYMw+Do+T/V7JqrswKsACvACrACrIAeKMCQqgeLxENMsgIMqUoSJrsg7O6b5E2bWhuQGk4jIHXgjUA6EREhHQyi/pNaVKW+wOI9wakRItJN5qtBMAySpqnhwgqwAqwAK8AKsAKpVwHPcqYIsTNkS2rqXWKemQjLErvxRXb0TReFYktqHKuir4uqixtN22OSu/tGBUSiP4T9NMqiKsYj7tk/wEqQavM0GGZfwrQ9XO5PjxS4//E1yBpfIoezXoya8rp6BfijknNhyIOF6cXIeZCsACvACiSvAjJIVeyFfrzWZnR2ftZM3jXm1hlSY+wBbdx0sfWhqV8FtDEHvnmSQQGK6msg/YqR/3ZEcBr1S5L4IyriL+h8qjyQEpDeLQjmDKlJWpTA0BD4BQUgc3pbGEQFp0pSgzp2cduV02FjaYVVnQfLg28l9xBpu1IKJSOR91e9Muf4Lpx2u4djQ2fAzNgk1otF8LBIwFAW9Vq9brg2K8AKsAJ6p8DX6uaQmP9BUuF3JctHo6XZ8LOmloROw93o6x6TW1K/eNzgg3hpeAOnuqmr+hlUeYfLk1n++dXU6m0orN+Gpjo5tDWh19+/oMvaOXj65SNez9mMzOlttNW11vpJCUhtu2o6SmR3xpim7dSeZ2NR/oMAACAASURBVEIhtemicehdsymal6qkdh98ASvACrAC+qjAl/qW0YatTQuqPurFY2YFtKkAQ6o21ea+dF4BC49w2LiF6Pw4dW2AoeHhGL13LdZeOo4iWXPh4cc3+LRwh7CmqlvoF7+wCIlwqU2KVS9MIhFdG8djfQyThIuIz4p9kVUxPCICxgaGMayl6kCqaEcigaGBYZxzod9LwlWMQ6ZdoTHd0ah4OSxs11elnBKKTh0ZAWNDoxjvJxRSsw9rh9mte6JDpTrqLlm0+qQn/eyTGKtvkjrmi1kBVoAVUEMBsqB+r2ahxhVclRVgBbSpAEOqNtXmvnReAYbUxC1RSHgYxu3bgLYVa+Hjz+/o8O9MtSGV4PS0213MOLIDP/19YWpsjLYVasG1SVsxKE9/X0z4byMiImI6fQxp0BKFnXKKet/9vDFq9xrc+/Ba+HWXz1MIs/7uAYcMf4C59YqpWNC2D+ad2IMLzx/A1NgEXas2QP86f+G/u1ew6NR+eAf4w9nBCYvb94NzZie5MKogdfHp/7D71gXs7DsOuewdQdC+/vIJbLhyAr+Dg2BtZoGeNRqjd80m8nZCwsLQYtkkrOk2DEO2r8Azj48CMjtVrotB9VrAxMgYbu4fhGWa3ktvboFstpnE9UPqt0KnKnVFMISJBzbh8IMbIDh0srEXoFk2d355P6ogdc/ti6Axr+s+HC+/fsb0w9vh5v4eTrb2sLO0FtcubNcHNQqWwPwTe1DeuRCq5y8mb/Ozlyeo3Vl/94S1mbl4/cPPbxi5ew2effkowL6CcyHMbt0DmaxTnzU9cXcJX8UKsAK6pABDqi6tBo+FFYipAEMq7wpWQEEBEy8J7O9yrtSkbIqjD2/i7+VT1IbUV9/cUWfuSDQpUQE1CpTA+59fseLsIfSq2QST/9cZPoG/BfhFRJ0tJres+x/f4PzzB7g2bokASXcvT9Sb5wp7q/RoX6m2sJBuuX4GZGk8PmymHMDyu3YR4Jg7kyNalq2GFx6fBLTVKFgcb75/QcfKdZEzowN23rog4O3RtDWwsbASsihCKsHohisnseDkXmxzGYOKzoVEnVlHd2LV+cPoUrU+SuXIi8fu7/Hv+SMChKe16ipgNCg0BGS9zOeQFaVz5UO1/MVw9/0rAbYEfy61muKrjxe23TgrQLFAluxoVlLqiluzYAmUypkX/1syEQSMvWo0hpWZObZcO4OvPr9wY8Iy+XgVIZUsuvvuXBIwuazjALQoUxWPP7/DKfHjwHY0Ll5BtEulRemqyOvghPJT+qFnjSbRAPvR53eoMn0Q3szdCscMtggOC0WZyX2R294R/5SvgYCQELFWOTJmxn8DJydlO/G1rAArwAokiwIhtob4Vc4sWdrmRlkBViDpCjCkJl1DbiEVKWAYFAmHK4GpaEban0piIXXz1dNYdeEIro9fKgIukZXw2KNbyGprLwcnxdlcfeWGFksnYU6bXuhWtYGw3q2+cBTTD2/D/amrkck6g6hOkW0rTB0gLIytylYTrxGk5nXIin0DJsHCxBQRERHou2UJtt84h7Oj5slhk87YVp0xGHv6TRBWRWVInX9yLyYd2CyCEtUqVFK8Lyywozphcy9XOVQSWJOldfiu1bg8ZqHoWwapZDmd26a3AFeq57pnDe68f4WLoxfIp6vK3ZfAe+mZA2hQtCwKZ5Vakf2DA5FzeAecd52PklHRhxUh9cC9q+i/dRnWdx+O5qUqR3NBjs3dNyGQStbY6rOG4pzrfBTNmkuMhWD/7Y+vaFCsrPY3IffICrACrEA8CgQ6GcGnqCnrxAqwAjqqAEOqji4MDyvlFHA6HZBynaeCnhMLqQ8+vkHtOSPQpkJNNCpWHtns7JEnUxbYRrmfKkpDFsaWyyajTuFSwjIpC33Vc8MCfPz1HYPrtYym5OLT+0XgoQXt+sghdVqrbmhTvqa83opzh/DvhaO4NGah3OLqExiAEhN6CasjQZ0MUs1NTFEudwEM3bkK01p2xajGbeTtXH75GN3Xz8eF0QuQ3U7qnkuFoDJj/xY4OmwGquYrKofUUyNmo0yuP+65++5cxuSDW+A2Y5382rjOpP4OCcIHz2/44eeDj79+YOTu1TgwaIqwzFIhSD3+6Jaw4vbbshR9azcXrrzKJSmQStGci43vJVyuO1WpJyyq2TNmhpNNxlQZ4TkV3KY8BVYgzSvg72wMf+fYI56neYFYAFYghRVgSE3hBeDudU8BsqSSRZVL4hRILKRKIiS49vop1l48jnPP7iM4PExAzqJ2fVGvaBn5YDz9fVBnzkhUylsYKzoNihagp92qGbj66okAJOVCQDq4vhReyZK6sstg1C1cWl5t1fkjwkX13Kh5yGAhjfjoGxSA4uN7YWnHAfhLAVLPPL2HoLBQ4XZ76+1z3J60Qn5u9fjj2xi5a7WwZiqeg6X2CATXdx+B+kXLyCH1zqQVyJ0pi3wcB+9fE+d7n85cHy+k3vvwSlhG33t+Ff2XzZUfO26ejwGp0w9th4FBOgHaBKwE0MWz54kmkTqQ+vDTW2Fhlrn7UkNkTSX9Dj24jm++3sLlms7WyjRP3G7iq1gBVoAVSB4FGFKTR1dulRXQlAIMqZpSkttJNQowpCZtKRMPqREi+A/l8iS31yef32HUnjV48fWzSGdDgYQoUm7vTQtBbriHBk+TWzxlI6aASU/c3+PYsJnRLHhkxVSM3kuQuqrLEGGJlRV1IPXKqyfCVZgspVVnDkGtgiWxvscI0eejz2/RaP4YXByzEPkds8nbJ0snuQGTGy9ZTmXuvncmrRRnY2UloZDqGxiAvK6d0bBYOREESpbuJ9fwDtjqMjqaJXXOsV0Cjsll+a/FE0SgqAODJotzubISG6RWmjZQRPwdUPd/8rrkht1m5bRokEpuzmT1jkSkOBu8/OwhLDtzAJ8W7oR9lOt10nYWX80KsAKsgOYU+FnWDKF26uee1twIuCVWgBWISwGGVN4frICSApSChqL8ckmcAsqQSoBIQYRK5siLqvmLxtooRdT97PVDnmaFzqSO/28jNl45hffztsHEyAgDty0XkW739p+IjFbpY7RFAYAIntZ0HYbW5aqLc6pk8ey7eTHGNGkngg9RSSqkUpCitd2GifYp8FCt2cOxocdI/FW6Mij1TemJLqiavxhWdh4k6lBgIZdNi6SBnlzniYi36kBq5emDkDdzVmzqNQoEpxTp94v3TxQa0w27+09A0xIVQbb/nTfOo8u6OcIaXL1AcTFXcvc98fgOTgybCXJTpgBV1N6UFl1ENGNZKTqup4gsTNGUv/p6wTG9rRh7pzWzxfhJcyqBoSFos2IaLrx4KIfU2+9eYszetdjWZyyyZLAT9W68eYb6813FDwyOUa8lbkfxVawAK8AKaF4BhlTNa8otsgKaVIAhVZNqclupQgGG1KQtozKk0hnRPCM6oWahEgKeYiuPPr1Fh9WzEB4hEW6rFM2XrKhD6rcUVjxyac3n2kVYJ8lqqJiKpl+d5iJdTWh4GEbvXYe9dy6jUJYcwoJ3+90LcVZyY8+RcrBNKqTaWFphVefB8hyqY/dtEFbDu5NXChCmc6l9Ni8WVmEKYPTc4xO8A39jQVsXNClRUUigDqRuvXYGQ3asFKBPIP9v16EiuFOThWMFrFZ0LoxPXj8QGhaGEEkYzIxMQJqQBVRVChqyGo/Zu04EiZKlq6GIxLOP7UKZXPlE0KMTw2eJnLcPPr7G/5ZOEjlv82RyxNMvH4Wr8OEH1+WQSmtFkYY//PyO8nkKAOnS4c67lyJS8/JOA5O2ofhqVoAVYAWSQQHKkUppaLiwAqyAbirAkKqb68KjSkEFOFdq0sQnl1yyXlqZmgmIo7OmZ5/eR3a7zPIotKp6IMsp5Th9891DAFcGc0sUcsohgvBQO+QCHBASpHJw5ApsamQs3qP+X//4IsCQoJVSvFA0XWpPVgJCgkUeViODP65e5GocFh4urI3UHxUaU0BoMMyNTeXuwmRJJLdeAlBZIbAm6KTXKEovXefh80tYLd29PZHFJqMAZTpjq1goh6qFqVk012QaP+WdtTT9kxqB5k6wSDlIc2VyFClrLE3MBMg/8/iEdz88kNPeAcWy5cav334CzMmlmICe2guVRM0rqnOybtN4jY2M5LqRtZRyy1K+U9KMAk2RRtT3p1/fQedQaVwFs2QXAa3I5bpYtjwwNpRq6BcUiNff3UVEX3Ktph8J8mTOEk2npO0svpoVYAVYAc0owDlSNaMjt8IKJKcCDKnJqS63rZcKMKTq5bLxoFkBVoAVYAVYgQQpwJCaIJm4EiuQogowpKao/Ny5Lipg4iWB/d1gXRwaj4kVYAVYAVaAFWAFkqhAiK0hfpX7462SxOb4claAFUgGBbQCqeT6plhkrnTJMB9ukhXQiAKcK1UjMnIjrAArwAqwAqyAzinA6Wd0bkl4QKxADAWSBKmK57YUW5ZBqTKcyurEBakMsLxLdUEBTkOjC6vAY2AFWAFWgBVgBTSvgE9RUwQ6GWm+YW6RFUiAAsRHMkZS5p64/h0bVyWgS72oojy/bFkrSyOEfPG4Ed3cmcjpxAaoih3TAsQGowypiRSeL9OoAhnvBMPUW6LRNrkxVoAVYAVYAVaAFUh5BTj9TMqvQVodgSKgkgZxQanye6kZUlXNjSE1rd4lPO84FeA0NLxBWAFWgBVgBViB1KkAp59JneuqD7NiSFW9SlqFVBoCu/vqw+3CY1SlAEf4Tbv7IjQ8HAtO7kXf2s1hY/EnbY2uKEI5YFecO4SdfcYhi41dnMOi9DErzh5EeeeCqJCnkK5MgcfBCrACrECKKcCRfVNMeu44SoG4LKJp1aNUK5CqDKeqOuUzqXyf6roCDKmJWyHK27np6mmR0zMd0qFq/qLoXq0hDAwM1G6QAMs/ODBaflO1G4njAvps+vXbH3ZW1tHylFIe1OxD2+LelFXIZe+oyS6T3BbpW3fuKHSoVAeD67eMNm5VjVM+1GLjemJ007boXKV+kvvnBlgBVoAV0HcFGFL1fQX1f/wMqTHXUGuQqgyqsqHEdkhYcahp9RcE/b/lUt8MOMKvemsaHBaKFksn4d6HVyiXpyCCQ0Nx/+MrlMyRF8eGzYSFialaDZab0g8VnQtjacf+Ang1XW68eYa6c0fi+7J9sDI1lzevy5B69/0rTDqwCUeGTE8Q+DOkanrXcHusACug7wpw+hl9X0H9Hz9Dqg5Cqgxe2ZKq/zdYWpgBQ6p6q3zg3lWM2LUaR4fOQCGnHMLd/8jDm2i1bDJ29h2Hv8tVV6vB4uN7oUbBErFCarhEAr/gAFiYmMHM2ERl2wTOv4ODYG1uAVMj42h1rr12E1ZJz+X7Y4XUHBkz46uPF8xNTGFnaR3r+KmPUEmYsPoaGhjGqEda+AYFiAAJ6c0sYg0cF59AfkEB8A78DYf0tnHO+YefDzKlt4GJoRFbUuMTld9nBViBNKUAp59JU8utk5NlSE1hSJV1r24kKrak6uT9pHeDUnffySaouP84DY16yz7v+G4EhIZg8v86yy+MiIyAWc/GmN6qG0Y1bpOgBt3cP6DStIEgi6ahgYEcLqe16oYh9VuC4HTVhSOYfGAzyCU4TBIuXIrpfYJEKn5BgZh8cDM2Xz0t/k3r2qdWM4xr1gGGBulQbeZQPHF/j6DQEFiamglLbU57B9yauFzUJXffLb1HY/rhbXj1zR10TrV+sbJY1nEAnGwyyufx5vsX9Nm8GLffvRRjJXhc2WUQahQoIf5Nxc39PXpsmI+X39yBSMAhgy029BiJKvmKiPe7rJ0DspDKSzqIcdUrUgb/dhkixkPQOWr3Guy/dwXGhoYwNzbFzL97oH2l2jA2lKZRCI+QYMPlkxi7b73QhQB1dNN2WHHuICY078juvgnafVyJFWAFUrsCHNk3ta+wfs8vrQKsVt19GVL1+ybR99FrAlI5wq96u4CA1D8oCBkUgg15+vvAcfA/WNlpEFxqNU1QgwEhwbj/8TW6rpsrXIUH12sJSpSV294R2ewyYc6xXfj3wlHMaNUdBZ2ywyfgNyYe2IzsdpmExZYK1Vl5/jBWdRkiXn/m8REuGxdhZuseAlYffnyDm2+fY+jOVTgyZJqwlJI1tnTOfAgJDxOQ6mRrD9fGbVAihzN++vtiyqGtwmX5+LCZog+qV3v2cGS0yoDhDVsjvYUFTj6+I8D2wKApqF+0rIDlImO7o1W56uhUua6Ax313LuPkkzt4OHW1ANDHn98JK6usPPj4BiN3r8GqLoMFfFNps3Iavnj/xKT/dUYmaxs8/PQGrnvWYmzT9uJsKpXlZw9h9rGdmNayK8rkyi/O8648fwR7b1/Cuu7DGFITtPu4EivACqR2BTiyb2pfYf2eH0Pqn/XTeAqahGyNtLoACdGG62hGAU1AKgdPStpaRCISK84dxti963B57CIBnOoUVe6+IWFhyDmivQBNRYvtmaf38NeSCXgzd6uwdHZfPx+/fvtiR59xwlJK5cLzh6iUt7DcTTY+d9+hDf7G+OYd5EN+8fUzKk8fhKvjFqOwU07cef9SnMH9uGCH3GpKlevPc0WezFmEFfTDz28oPLYHdvUdjyYlygtXYILbT79+IJ9D1hhyUGCkenNHoWHxcpjWspt4/7OXp3DZvTpuCYpmyyW/ZvD2Fbj19jmujl8iXKsLjO6K2oVKYU23oTBIJ7XiPv3yEbVmD8f8tr0ZUtXZfFyXFWAFUqUCHDQpVS5rqppUWmWkFLGkynaOzI1SOT+Q8s5id99Uda+l2GQYUlNMennHBHH/rJgmXHQH1msRbyRa5RGrglTvgN/IM7IjSuZwRi57B/kl3oEBOPH4Nm5NXCZgeP/dy+i4ejYqOhdCsWy5UTpXfjQtWQH2Vhnk18QHqedHL0CJ7Hnk9X/99kOduSMxoVkHYRlddvYgZh3ZgQbFykYb+uPP75E5vQ1ODJ8l3IRbLJ0oYLGCc0EUzZoblfMVQbX8RWGidEb2m68X/l4+Bfkds2N11yFyN94zbvfQavkUNCxWDpamf4JPvfP8iu++3ng0fS0I3vO7dsG8ti7CYisr5DZcYqILxjdrz5Ca8rcEj4AVYAVSWAEOmpTCC8DdyxVQ5CJFWZSfXxWDzqZmRtIJSKWFiAtUU/MC8L2pPQU0Aak0Wg6epP6akfZXX7uh4YIxGFyvhTg7mZiiClK9AvwFpJbLVQBZ7exjNDu9ZTfhEkzlvec3rDp/WMDrdz8f+AUH4tDgqWhQVAqV8UHqtfFLUDBLDnkf1DdZOUc1/gdtKtTC4tP/iXyqdQqXijEOAmWCcyp0VvTQ/evYdv0sHn56C4JdAtvdfcfLI/TSOdv+W5fi9rsXwupsbWYhb5Ncg9uumo4GRcvB3CR6gCiyGk9t2RXkIk2QuqRDf7StUEt+bWh4GIqP742xzdoxpCZmE/I1rAArkKoU4KBJqWo59XYyiqwTG5TKeEk2SbomNTNSikCqKkEZUvX2vtKbgWsKUjl4knpLTilPCAxXnjssrKddqtSDRZS7rXotAaogNSgsFLmGt8eQ+q1EUCBZYhrq10DhA9zT3xd2llbCvZb2Alkdu62bJyyce/tPFB/0ckhdth9WZjFT0BD89a/zl3zYb394oMqMwTg2dIY483n55WN0Wz8PL2ZtlFs9qTJFFFaMNuz25QOKZpW66foHB+H6m6fotHoWLo9djIJZsotAUOP2b8Dll0+wf+CkaIGZ6Brqt8LUAbg0ZhGKZM0pHw+5DcsiFpMlldx9W5StigVt+8it1nRttZlDMLt1T4ZUdTcg12cFWIFUpwBDaqpbUr2cEENqzGXTCKQqNpIQomdI1cv7RzzYqyoJWfPEzFhVf0npS1OQysGTEr6aweFhGLZjFTZfPYXNvVxROa80ei0VMxMTkcKFgIzAjs5WujZuG2fjTReNo2C4WN99OAg6yb2XLIzDKNjRgxvY3X8Cctk7ir1KwYi23TiLc6Pmw8TICI0WjIFzZidxppSAkSyNzZdMEO6767uPEJBK+VzJfXdnn3EonSsf3v34KtyDCYQpcJJjBjsR4dc5cxYEh4Vh8PbloHOpD6etFtGAqV75Kf1EsKVZrXuKoEp0prT18qnoX/cvdK3aABQEqebsYeJMagXnQgKqKcpv88XjReAkCs608cpJ9NuyVOQ+La7gXkxRfG2j0t5QPleKFry223CRTofceOlMana7zFjQ1kXMh6L/7r59EfsGTELezFlF1OPZx3ZhxblDWNttKENqwrcy12QFWIFUqsDPsqYgl1/FkpRnjVQqE08rmRVIKKQqDyO171XlZ3d54CSPrzflVKJYKS4zdGo3PSfzHk3x5mn9YltfVa/L1jsxN0l80BgbpCamLxI2vv5iE1+5P+u3obB+G5bia6UPAyBXVUodQ2ctrc3MRSRbWWlcvAK29HaFb2AAMg9qhUrOhXFxzMI4p3X3wyv8vWyKgLMwiQTbXUajWoHiCAoNxZRDW0R6GXvr9JBIIoQllKL91itaRrR5480zjNqzRgQoonOo5OpbKEt2zGvjggJZsos6FFHXZdMiHH90G7aWViIY0qEh0wRI5x3VWQQgmnZoG8LCw/Hzty9yZnTA0o4DUCqnNAAUze76azeM2r1WRN61s7KGT2AAahUsIVLuZLHJKIIkLT61H2suHRNpY2gu/kGBGNKgFQbVayHaqTpjiIhmnMXGDhERfzSjc7f7B04WVtHX37+IiL933r0Q1uDfIcHCqjq7dS9hjaVCKXsmHdiErdfPCsAmV186x0qg3K1aA4ZUfbiJeIysACuQbAqEm6XDt6pm8ucD2fe94p+qnouSbUDccLIrkFaDECW7sFrqIKtTJUruADCkaklxXeqGVl7JYKrKFVvxJjcwMEiUT3xcHxTxfYgkBlQ1Bakc4VfzG5ZAlWBN0cU2tl4I8ggAHaxtYWkmjdIrK2Qp9PD+JSyY9ult5K6/inX8ggLw87cfMllniHbOU7EOvR8uCRdgp1wiIiLg4eslrLH2VuljFcMrwE8AapYMdiKdjXIhd+Tvvl7idnOyzSgssYkpv4ODQGl9MlqlR/qonLDK7ZC7MQVUypTeRmjDhRVgBVgBVgAIsTXAj9LRz/UrAypDauraKfE9X6au2aa+2TCkpr41TdKMGFJjwgMHT0rSluKLWQFWgBVgBViBFFfAL48RfHMbRRsHQ2qKL0uyDoAhNVnlTfbG5ZD6xeOGykOIcS4wWQMSZxBI9olxB4lTQLbecZ1JTYxlk0aTEOumcp3EupQnpC9VCqmaGwdPStxe4qtYAVaAFWAFWAFdUcCzDJ1HleaQViyJfc7QlXnxOGJXgCFVv3dH0iBV6inMJRUpENd5ZJpmUj/MEwKPysG5EgPFCeknoZDKwZNS0QbnqbACrAArwAqkSQUYUtPesjOk6veaM6Tq9/oly+hV3dSy15IKqYoDTghIJgZQqY+EtJ1QSOVzqcmyzbhRVoAVYAVYAVZAKwpIzCloknmMZwPl4ElaGQx3ojUFGFK1JnWydMSQmiyy6n+jsYGqJiE1ITCpC5Bq4iWB/d1g/V9UngErwAqwAqwAK5AGFaC0M5R+RvG5gwE19W8EhlT9XmM5pLp/ua7yTGpiIUG/ZeHRxwaQybkfYktDowurwcGTdGEVeAysACvACrACrID6Cvg7G8Pf2SRWS6r6LfIV+qAAQ6o+rFLsY2RI1e/1S/bRqwpklJydaru/hM6Fz6UmVClpPRElGhA5PtN6oRyrHVfPwnaXsSJ1TGxl7vHd2HrtDG5PWqEyjU1SdQyPkKDh/NHY2nuMyMkaV/ns5YkZh7fD7csHOKS3wd4Bk6Kt5Q8/H1SfNRSzW/fE/0pXkTcVEhaKFssmY9+ASfL0N5Sep8O/s7DVZbTIWcuFFWAFWAFtK/CzrBlC7Qzl30/0l+T80V3b8+P+VCvAkKrfO4MhVb/XT29Gr/xlEN+ZUcUzsLowSeu3obB+G6YLQ9HpMVCOznnH92Dl+cPwDQpAo+LlsbHHSKQ3t9DpcSfn4Dy8f8J5VGe8nbcVTjYZVXb167cfas8ZgTFN26FthVqiTkRkJF5/c0deh6wir2xSC+WVNe/VGK/mbEaeTFnibK7r2rm4/f4F1nQdBvq5oVr+YtHqrzp/BFdePcH2PmOjBXgPDA1B5oGt8HXJHnle2m++XnAe2Un0m9XWPqnT4OtZAVaAFVBLATqP+r1a2v0OUkusVFaZIVW/F1QOqZ/drwl3X2WYiOvf8YGGfkvDo5cpoLgHErvmcf1imdg2tblCHDwpfrVDw8PRdtV0vP3hgXYVa8PS1AwH713Dq+/uuDR6IfJkjhuM4u9BP2skBFI9fH5hz+2LGFSvpdxiefzRLWGV9FpxQGiZ1KIOpBYe2x2ujduiS9X6KrtddvYgahcqiSJZc0V7nyE1qavE17MCrICmFaDzqL/K/fkMlT2P6MOzh6a1SGvtMaTq94rHgFRlUGVI1e8F1sToGVKlKvK51Lh3E1lOmy0aj5PDZ8EiCqre/PBAAdeu2NBzBLpUUQ088e1RSUQEyP3U1Mg4VjdV+iL64e8DgqRstvYwNoyesD2uPvyCAvDNzxtZMmSEtZl5fMNR+X5ASDC+eHvCIYMdMphbRquTEEhV1ejRRzfRculkeK88qBJSA0OD4eHtBXvrDLCxiN6nrD3vAH988f6JfI7ZBPwm1JKae0RHzGvbG3+XrR5jaCFhYXj93R02ltZCa8USH6Q6pLcVP1rYWVrDMYNql+OIyAh88/VGWHg4strZw8hA6qLHhRVgBViBxCggO4+q/HxL/2ZQTYyi+nMNQ6r+rJWqkTKk6vf6JevoVVk/E/uBru+WVBI6451gmHpLklVzfW+cXFQVz6ESIOUc3h5be48W1lV1St5RnTHpf52x5PR+WJiY4auvF8yMTbC84wDUKFhCNEX9/Xf3CiYe2IR0SIf05pb46e+DTlXqtJZdOQAAIABJREFUYUSj1uK62MqLr58wePsKvPf8JtxwCYTJMri800DkyJgZp9zuYMj2VfLLaV6/Q4JEvY8LdiC7XSa8/v4FI3b9i2cen0QbH35+Q7FsubGi8yDkzOggrlWGVHKJXnRqPzZfPYX1PUagSr6iePT5HWrMGopH09bAMb0dGi0cI9om/fI7ZBMeLvkcsuK/gZPh6e+LoTtW4ta758hulxnf/bzFWKjPAo7ZRZ90Xd/NS3Dvwys4Z3aCf3AQmpeqhBlHtsfp7rv9xjlR5813D2RObyN30743eZXQetKBzdh39zIc09uKNumHg3ltXVCncCnRb1yQOrzRPzj28CaszMzw6Zen0Hhl50Fyayz9GLHjxjnMPLpD/MhgbmIKrwB/uNRsggF1/yfWngsrwAqwAuoqIDuPGttzSGKfa9QdB9fXvgIMqdrXXJM9qn0mVRNWNU1OgNtKXgXUPUsa12j0/QuCz6Wqt9fCJBIBU1uuncHTmesFSKlTco3ogK/ev0QgIYLHoLBQ1JkzAjYWVjg1YrYAN++A3yg+oRc6V6mHiX91gkE6A1x4/gBNF43DNpex+Kd8jVi7HLJjJc49u4/r45fB3NgE5HJbaqILhjdqjbFN2yMiIgLhERHy6yUREtSb54pyufNjYbu+on+C3Kuv3HDedb6wdr758QWlJvbB8IatMb1VN5WQuvDUPozfvwEXRy9E+TwFRR1FSCW4JdfcY49u4Z8V0/Bj2T4B2xSDiuBt6ZkDWH72IO5MXglLEzP4BP5G/fmuKJnDGRt6jBTt1Z/nCv/gQJxznQ8TQyMEhYWg/b8zceLx7TghlayYBIv5XbtgduteaFm2qmiP+p1zbBdmH9uFo0Oni3FHRgJTD23FlmunBbSTHnFBatFsuXFkyHRhRZVERqDtyul4+c0dz2auF32Q1b3K9EEYUr8Vhjf8W7RHGrRfNQOHh05H3cKl1dk+XJcVYAVYASieR9X3Z5DELqciqKW1YFGxQWpa0yGxeyelr4s3T2pKD1DT/evrryp8o2l6J6jfHp9LTbhmBC8zj+wQbr/TWnZF39rN1Y70S5Dat1YzuDZpK+/4lNtd9N+yVIAWWTaPPbqJMXvX4+G0NdHaJyCzMjXHmm5DYx20y6ZFuPvhFXb1HY+8Dk7CEvvc45P4u7K7MIFgr40LERwaii29XWFraS3a/eHnTSf5hdWRSkh4GCpOHYgyufJhTbdhYkwySyqB+u5bF7Hu0nFs6jUqWjAiZUiltmJz9511dCe2Xj+LPf0moJBTDhFU6Z3nV+F6a2JkLCyrOYa1E5Deutwfd93rr5+KiLwJCZyk7O5L4Npg/mjksnfA2u7DhFZUfvr7ovL0QdjSezQqOheKE1Jpzq3L/fnR4Na7F2gw3xW3J65AfsdsWH3hKNZeOi5+lFC0xrdcNklYg+e1cUn4BuSarAArwArQZ7LSedTUJEpcRiPFZ0ZlSGVA0+1dkFjLvrbXVRtcwpCqsFe1vcDq3Cb6CtfqzFEf6vK51IStEllRQ8PDsPriUUzYvxHHhs1AzYIlE3ZxVC2CVEplUjZXfvl1T798RKMFY/BhwTZhNSXLHrWv7AoaKglHvSKlcXTojFj7vPbaDfXmjYIkIlIAXrOSFTGi0T/IpsLiS+7EBJjk9mqldG6V5rni3GEcvH8NDz+9we/gIBFwaF33EdEgdUDdv7D41H/InjETro9fGu1MpjqQSm7AdeeOBEXNpTOeDYqVw5D6LeVus27u71F1xhBh3S2dK598/kGhIbDu0yxRkErrWW5KP7zw+BQN4CnyL7kv7+w7XgBxXJbUpzM3CMiVFXcvT1SZMVgAbo0CxTFg6zKxX8yMorv1hkrC8FfpKgLKubACrAAroI4CiudR1blOH+oypOrDKqk/Rn2HVJqxpniKIZUhVf07KA1fwflSY198OrNILqaKgYPotSJju6Nl2WqY0aq7WjuHIPXQ4GkokT2P/LpnXz6ioQKkkuvr2ovHMLRBqxht57R3lJ+VjK1jOt954flDPP78Fvc/vsH5Zw/EmdSeNRqLS8IlEiw/dwirzh8W50GVo9n+d+8qem9ciJoFS6BS3sIokCU7ph/ejsJOOWJAKqVfWdl5MKYc3CJcnzf3dhVnOqmoA6lUnwIiXXr5GA8/vRVjP/fsAYY1+Fu4PJMLbfkp/XF65Bxh3ZQVOt9J6WESY0klHSpNG4hcmRzRqFi5GHLWK1IG2TNmjhNS705eiUJOOeXXvvf8iuozh2J3/wmonLcIRu1eI+bRv07zGO1TGp7qBYqrtX+4MivACrACivlRU5saDKmpbUWl82FI/bOuDKkMqanzLk+mWbHLb+zCEjBeevEI+wdOllciSM02tA06Va6HOf/0UmtVEgKpd96/FOdPPy3cKQc+6oSsmcoWT+XOCZIo8JCRoTR6bHiEBO1WzRBgSkBKDwBnnt5Dq2VThCVYOVcoXVNr9nCUzJkX89u4yHOZFh/fC2Vz548BqQSN1Mbll4/RdNF4zGjVDQPrtVAbUgmsjQ0NxdlcKuSKS4B34cVD3JywTLgc2/T9H1Z1GYzeNZvIp33g3lW0XjE1UZBK69hi6URQFONTI+bI50qv01ldmXt0XJbUWa17YlDUfGlQBKTNFo0T4yHrNVmi+21Zig/ztwm3ZVmhPjWRgketzceVWQFWQO8VSMv5Udn7Tn+3L0MqQ6rK3asp83Ry3Br8gZMcqiauTXb5Va0bRbatOXs4mpSoALKs0bnCww9uYOfN83J3X4LHitMGokQOZ2x3GRPnAiQEUgmKKO0NBeIhAKIIuy+/fRbWzAVtXdC8VOVY+2j/7wx4+vmiT+1myGZnD3evnxi6Y5UIwjStVTe8/f4FdeaOROPiFcScFO/BKvmLigBA/1s6EYEhIRjbrL14//jj2yJqb6mc+cRZXAowpBzdl6Bu3P6N2HP7Es6MnCPOW6qypF5/8wyNFowW+UoLZ82Jrz5ecKnVFCN3r8aNN88wsG4L4T7767cfJh3cjIKO2UUUZQMDAxGFlyL1TmjeUZz3/PTrB9ZcPCqsxfemrEKeTHHnrFWVgua0210RfKlbtQZCE1rfiy8e4ezT+zjnOk+AJbn+0rqNbtIW2WwzoWWZqiI1EEVqJi06VqorztF+9vqBmUd2irO7FOGYiqe/j1hLOu/bt3YzZLK2wTOPj5h/Yg9WdRkirNVcWAFWgBVIqAKp+TxqfBrwM2N8Cunu+wypDKkMqbp7f+r8yByuBMIwKFLnx5kSA6SUJ53XzsHLr59FcJ2CTjmwrfdoFM+eR1gmySqWaWArARzHh82Mc4h0rpKC9BTKkkNe7/W3L+iybi6ujlskzqRS+fnbD302LcLRhzdFmpQMFpaY2qILXGo2FcAWW6HrBm1bDrIwkjWSzrX2qd0U01p2E1bZww+ui+i90jakgYJkheZE7r10/vPvFVPx7ocHaEdQn41LVMD/lkwUllyvFQdEGpXK0wbh0tiF4gwpFYocTMBnYJAOO/qMw/Ovn9Bm5TScGDYL5BZMhc6BDt6+XAQUIu06V6FzrsMQEBKCCf9txJoLR0X0YbKqdqhUB0s69BdpW6iEhodjzvFdmHZom/h3JusM2N5nrAg6dWTo9HghtdqMIRjTrD0aFy8vnzPN78GH1+iweqaIxEuKFMySA1tdxshdskn/7uvmYev1M8hikxHui3aJs7MlJ7jgzKi5Yo6U3obq9anVVFjXFa2kP/x80GPDfJx2uyeg39bSCnP+6S1+OFAMppQSe5v7ZAVYAf1SIDW7+sa3Egyp8Smku+8zpP5ZG3b3VdinbEnV3ZtWl0bG51LjXg0KpkNBeihFCUGTMlyQOyq9phxBN6lrTFY8gjMLU1MYGUhdeBNSKPARXWtubApjI6OEXBKtDsFbYEiwcIGVBXCi+ZMbsSbmKLQEYBEFoLLOKU1NUGgoTI2No7k6Kw6O6tDcKFVNXMCuzqQJMGm+9Hmpyg2XvmADQ4PF3BXddqkPeo9+qKD3aNyqCtWhMZP7NaXeIV25sAKsACugrgLfq1mIFDRpsWgj8mpa1FUbc2ZIZUhVuc8YUrVx++l/H3wuVf/XkGfACrACrAArkHoVSAvnUdlamjr3L0MqQypDauq8t7U2Kz6XqjWpuSNWgBVgBVgBVkAtBfzyGON33ujprNRqQA8qM6TqwSIlYogMqQypDKmJuHH4kj8KsMsv7wZWgBVgBVgBVkA3FfhZ1hShduof39DN2ageFUOqPq1WwsfKkMqQypCa8PuFa6pQgF1+eVuwAqwAK8AKsAK6pwC5+n6rai7OzafWQiCjCDPKc43t34kFoNSqoy7OK7FrpO39ro0fSThwksIO1fYCq3NzaGMzqDMerguwyy/vAlaAFWAFWAFWQLcUCHQygncRE4bUqGVRfrZNLATp1iqn3tEkdn20zTDa4BKGVIbU1HunJ/PMOBVN8gr8OyRIROmVRcyNr7eA0GD4BQXCwdomSZFsKbIsffjK0rnE129Kv09jpYi7HAU3pVeC+2cFWAFdUIBcfSlHqrYf2rU5d3UsqQyp2lyZpPfFkPpHwzQHqTR1fQzNrY9jTvqtqtstsMtv8q5P9/Xzkd8hK0Y3bRdvR5Si5Z8VU0G5Wrb3GRMj9Um8DShUmH9iDy6+eISjQ2eoc1mK1KXPhUkHNuPaazccGTojRpqaFBkUd8oKsAKsQAopIHP1VdV9aoLWxEJqYgEohZYzTXabmDVKib2tDS5Jk5CaJnc9T1rjCph4SWB/N1jj7aaWBk8+uYN+W5agYbFyWNl5sNrTarFsEgpnyYkZf3eP91o39w9ovHAsDg6egtI588VbP64KBH2n3O7i5oRlSWpHGxfTl4TL5sW49fY5roxdhPTmltrolvtgBVgBVkAnFSAL6q9yZmJsqkAuJR7mk0OopEBqcrhpagNYkkNHblO3FWBI1e314dHpuALs8qt6gZ59+Yhac4Yjo1V6FMuWG7v7TVB7JdWBVJ/A3/js5Ymi2XIjqaEy9AlSSVTvgN8g1+hsdvZIl+TZq71MfAErwAqwAjqjwM+yZgi1M2RIVQgapQjmynCrvHCJgfjkgF6d2VA8kBRVgCE1ReXnzvVdAXb5jbmCoeHhaP/vDDhmsINXgD8kERKNQCp9ET5xf4+vvl6olr+YcG0Nj5CAgPjx53fwDvyNPJmyoFLewrCztJYP7MXXz+LvkogI3H3/UgBdn1rNxBnOoNAQXHvzFM+/fIStpTXK5s6PHTcv4LSSJTUoLBS3373Ac4+PMEhngCJZc6JMrvzy87K+QQHiPKyqksXGTpyt/e7rjVBJeIwqVqZmom/lQvP97uct+rCxsIr2ttdvP4RJJHDIYItX39zh7v0TNQuWgEG6dIhEJD79/IH7H18LcM9kbYPSOfOiQJbs8jZCwsNw591LuH15L85tFXDMjrK58sPKzFzU+eHnA6qjXMxNTGBvlUG8HC6R4O6HV3j65QNCwsJQyCkHyuYuAOuoNvT93ubxswKsgH4pQK6+36tZyAfNllSpFAyp+rWPebR/FGBI5d3ACiRRAY7yG13AFecO4ciDG9g3cBJ6bViIiMgIjUDqg49v8NeSCRjTtD26V28IUyNjbL9xDsN2rkJeh6wolCUHrr52g7mxiThPmtXWXgxs7L71uPD8ITx8fiGfQ1YRZOjsqLkIDAlB8yUTQBDbqFg5BIWF4PLLJ8iRMbOoI3P3DQgJRrd1c3HllRuq5i8q2qQzq+0q1MKCtn1gbGQk3IMXntwrF4JAlsDxmcdHfF+yF3ZW1hiwdRne/vCIVuf003sYUr+laEe5kG5NF40HWYkvjVkEY0OpdcA/OAhNFo5F+TwFMb+tiziTuu36WbyYvRHGhkZ4+e0z/l5O53MjxXgJ7D/8/I7NvUahTuHSoo1eGxfi+KNbqFO4lIDd449vo1vV+ljcob94f8Su1Xji/i7aWEnDlmWrYrvLWPHQM2jbcuy9c1nAMT0MHnl4A92rN8KyjgOSeEfx5awAK8AKqK+AoqsvXS2DVEVIS4ylUP2RaOeKxFowE3tdbLPSdHvaUY970QcFGFL1YZV4jDqtALv8/lmeG2+eocmicTg8ZBoqOhdCp9Wzkwyp01t1w4UXD9Fq2RSMadoOoxq3ER1SFN5CY7qjd80mGN2krQAndy9P1J03CrUKlsTKzoPEawSpy88ewv6Bk1CvSBn5YFeeO4zBO1bgvOt8YZml8ujzW9SdMwrODk5ySN1/9wp6blggrq9dqJSod/75Q7RbNV1cWyRrrhj7k8Cw85rZGNmoDdpXqh3jfbLqTvxvEw49uI4jQ6cjt72jyj1O8Dlkx0qcc52HEtmdRR06f9tgvivuTfkXjhlsY0DqvOO7sePmedyauAImRkYIDA1B382LUdgpJ1ybtBWwnmdER+zoOw4ty1QVbd55/xIzjmzHgYFTVEbEXHhyH1aePyzWldohy3H9ea6Y+XcPAbpUTjy+LeD4x7J9sDSVngnjwgqwAqyAthRQdPWlPhlSVSuvaajUdHva2i/cj+4rwJCq+2vEI9RxBdjlV7pA5B7aYP5odKhYGz1qNBLWSE1Aaqty1dBs8QQMrtcCg+u3FBZUKgTEXdbOxbXxS5DJWuqCSmXRqf3Yc/siroxbLNxsCVLvfXiNQ4OnRktn027VDOH6e2jwNOEmKyvd18/DM49PckgduG2ZcH/d1W9CtBOfLZdNRq1CJTCwbotoO5QsmY0XjEXHynUx8a9OKlPDECAT9J0YPgvZ7TLFusPJHbnA6K4CLvvX+UvUG7x9hRj3+u4jxL+VLalkySYA3tzLFQ2KlRXWVf/gQFiamInUPJ7+vnAc3BouNZtiSosuQjtaK3LZJXde5ULW6qmHtuLgoKnCpVdWyJU7g7mlfH5u7u9RfdYw3J28Urhdc2EFWAFWQFsKKLv6Ur/K8BSfFVVWP7562ppTfP0kFg4Te11s49F0e/HNm99POwowpKadteaZJqMC7PILLDtzABuvnsKSKJdRshZOP7xNABDBUH7HbHBIb5vgVaDASf5BgQIwTY2NRdTevf0nyq10B+5dRZuV02FraRUtYBCdySRr35mRc2FkKIXU957fsNVltIBWWSFrZEXnwmJsimX8/o04++y+HFJbr5iKk4/vxLAOUj8jGrbGyCjLLrVBFsaOq2fB1sIK63uMlLvoytqnL/P/7l1Bj/ULsLv/BDQoWjZePQg6d968gCvjFuGnvx8KjekmXG4JQFVBKp19JesrQTzlji2ePQ/+LlsdrcpWQ+b0NuKa9ZdPYNnZg/j064ewxtYqVBJdqzZAudwFoo3n7NP7oPmTVbpdxegWYbLI7r1zCcce3RIWbFrv955f8WzmRuR1cIp3XlyBFWAFWAFNKRDoZASfoqbRmlOEp4SAZ1qA1PjSmyREJ+U1Y0jV1C7mdpQVYEjlPcEKaECBjHeCYeot0UBL+tsEnZOkID50RpNKZCTg4fNT/EmRZ2e37onmpSoneIIEqUce3MTSDv2Ry95BnB/9t8sQ9KzRWLRBINl302Js7zM2RmAhglo6W0rRbglS6Uzmlt6u0SD1f0snwd4qPdZ1Hx5tTGSpvPXuhRxSe6yfL86FzmrdM8bY7a0zyIM0BYYG458V0xEZGYGdfccjvfmfAB6yC19/d0e9ea5Y1K4v/ipVWVg24ysU/KjGrKHY028irr95iiWn/8O9Kavkc1a2pFJ7ZNX+5uuFn/6+wjWZXIBrFy6FHX3GisBP9FDxK8BPWIhpzdZePCaCIL2avRkZLKRpbOj66jOHYWyzduhUuV40izAFiSo/tb849zu2aTtkt8ssgljVmj0c18YtZUiNb1H5fVaAFdCoAsquvtLvIMqgHT1wUGydqgu0Gh18MjQWH4zG1mVahVRt6pUMy51qm2RITbVLyxPTpgLs8htTbYIWVe6+FPiHzpMSIMb1hUiQSpZXAlMq5MJKZy0vj10EJ5uM8A7wR8Ex3bGx5wg0KlZetEVfNGRBzGidXkSspRIbpE4+sBnzT+7Fs5kbBNBS+fXbDzVnDYOlmbkcUtddOo4J/23C9fFLkTuT9OwoWQ2vvHqCcrnzw9LUXPQ7+eAWHLx/TbjFyuopqkIwSO7QLrXoDG27BG/PMEk4uq6dK6yi/kFBaFi8HEY2+kd+vTKkXnzxEKZGJiLKsXhQQySG7liFSy8e49bEZQgMDcXqi0fRt1YzOUiTC3CpiS44MWwmimXPg89eP1B/3mg0KVEBc/7pCUMFCzS1SZGO680dhfOj54sox1Ruvn2OOnNG4NG0NSKQFRdWgBVgBbShgCpX34T2qwpOEgNqCe1PW/W0CV2pwZKqTb20tQdSQz8MqalhFXkOOqEAu/xGXwZVkEpw12LpJNx5/wKPp6+LdpZUeRGV86RSAKBmi8aLKLxnR80TKWjInXjpmYNoVbYqyucpJCLZbr1+Rrjw9qvdPE5I/fDzG8pM6gvnzE4iWjBF+yU3WIqia2ZiKodUT38fYf2klCvtKtYSKV1OPrmD5x6fBKRlyWCH02730HbVdOFSS+6z5OIsKwPq/CVSxdDYKVVO+0p1hBuyrOR3yIYuVevHuYepv2aLxyOrjT2ezlwfzfVYGVIXnNyL+Sf24K/SVVAhT0Hh0rv64jH8U74GFrXvi68+XuKcK6WcaVm2GkwMjXDg/lV8/uWJ+1P/FWd+O62ehVNu99Claj3xb9ls6PwsnWX95PUDziM7o33FWsJCS+lsyO2XrLOD6rZAt2oNGFR14lOJB8EKpH4FVLn6JnTWinAi+3tCPFwS2n5K1dMmdDGkptQqp/5+GVJT/xrzDLWkALv8Rheavrgo4iv92aRkRfEm/X3a4W24+/4VdvQdCytTaV5OVeXUkzsib2eVfNK0L1TIGnn88S00KVFRpJMJDQ/D5qun8d+9qyI4EOUbbV+xdrTzkw8/vRURbRsWKxctQBK1R3lIyUJLuVYtTM3Qulx1UF7Tc88eYmG7P2lh6KzpzCM7hBtwRESEsLwObfA3yuTKJ8ZFwZIopYuq0rFyPWE13nLtDLwC/GJUyWXviBZRUXZj04J0W33hKPJkzoL6SudYyXJM+Vu7VG0gXHJJk23Xz2H/3cvwDQoE5WFtWrIi+tZuLnfZfef5FbOO7hR6kq01b+asGNWkjdz6TBbr775eMYZDuW/bVKgldCRwXnX+iLA+kzv2iEatceDeNZHuZ1yzDvIzs1q6/bgbVoAVSKMKqHL1TagUMsBSBC19gVTl/KeKc1YF3/R+fFbi+N5XpStDakJ3G9dTVwGGVHUV4/qsQCwKsMtvwrYGfaHR/+hspKYKtUnWS4Indb9kyUpI4EnXKUb5VTU2yl1KRlKCQV0vCdGE5kNm0sQ+lMn7MKDTv1J3a1oHfdBH19ePx8cKsALxK5AUV19qPa1Banygqu73p6KGqlYrMe3Fv+qar6FNy7PmR596W2RITb1ryzNLAQU4Z2oKiM5dsgKsACvACqRJBfydjeHvHDN1VkLFYEiNrlRioJItqQndbVxPXQUYUtVVjOsnSgHlD7HEfBAmqmMtX2TjFgKyqHJhBVgBVoAVYAVYgeRTgKyoP8uag/5MStHX5xPZcxR5JskDB0QJER84Co8mhdgJ5E1D7ckCECq/r84zm77qqa41VR1NkrI/0/K1aQJS5Teywg2ZkM2oiQ0Y3weFpjeftvtL6Pjj+sBT1jmucxYJ7S+l6pl4SWB/Nziluud+WQFWgBVgBViBNKFAiK0hfpUzSxNz1eQk6RlLIpGIYy5UCFANDQ3Fn/QfvUf/yZ4nZfCq6tlM1XOyrF26XnatJsfPbaUdBRhS41hrhlTN3QhpBVJJMQ6gpLl9wy2xAqwAK8AKsAKqFEhKwKS0riiBZHyWVNJIxGqIisEgg096XQagijoqGoQUATeta83zT7wCDKkMqYnfPWpcqQip6YRnzh/3nNRkSaWZcQAlNTYGV2UFWAFWgBVgBdRUIKkBk9TsLtVVVzYcyMBTNlGZBVRmXRVB8ZTAVhWgytyFU51gPKEUUYAhlSFVKxtPV92Qk2vynDM1ccq6e3ni/POHaFS8fJw5VBPXOhAQEoyjj26iUJYcKJ49T2KbifU674Df+OLtiUJZc8JQg9GLEzJQusdefXcXKWEc0tsiT6YsCJNIQD8KGRsaJaQJjdb56e8rxpLfMZvaEZdDJdJz3ZTDlQsrwAqwAsoKJDVgUlpWVNkwIANQglBFa6mim6+i225sZ05l7erzka20vC90ce4MqQypWtmXaQ1S02oApTBJOCIiKKlL9GIcdd4lrs1G6VD6bFqMtz88cGL4LJgYGWt8b555eg+9Ny7E4+lrYW1mofH29965hEkHNuP2xBUix2tSirhnKJBFAhqRRETAdc9arDx/GBktrZErkyOODp2B3MM7CODf3mdsAlrRbJVV5w9j962LOOs6D0YGhglunPK8Zhn8D2oVKol9AyYl+DquyAqwAmlDAU0FTEobasWcJX23KAZKksGpzFKq6qhbbGdLld1+VdVLSAyYtLoWPO+4FWBIZUjVyj2S1iDVMCgSlI4mLZVwiQRd1s7BSbe70ayIRoYGWNNtGJqWqBinHB7ev9B8yXjs6jseeR2yJot0/1s6Ee0q1kab8jWTpX1NQmqvjQsx8a9OyG6XKd6xegf+RtnJfTG2aXu0LFMV4RERsDAxRcfVs1AmV36Mb94hzjYkkREICw+HmXHiUzkod5BYSKUfOtqsnI6i2XJhaouu8c6dK7ACrEDaUoADJiV+vWVASoGS6D9V50hlACtzCVblGkwjUPVcpwipipGCEz9ivjItK8CQypCqtf0fG6hqIkCV1iahRkdpLYBSaHg46s8bhV41m6BDpTpqKCWtStZAcvM0NTKGgfTgssoivjApImEcdVRdSNcFh4XC2MgoVssetSt+GY4KGKGyHVDofmlACeVRqgOp8r7S0QntmPPNPLCgUaVpAAAgAElEQVQVroxdjAJZsserpae/LwqM7ooXszYic3qbeOvTHAkGDQ0M4OHzC80XT0CRrLmwzWVMvNcqVpCthSot4oPUxK6jWgPkyqwAK5DqFOCASYlfUqlrr0QeyVcKkn+Ak75Wpc9k9B/VlZ5FFZ/xBrJvKsXvK2kqG4XkGVERfWmM0jYU30v8yPnKtKgAQypDaorv+9RqZU1rAZSCwkJRYUp/bHUZgxJqnPcMj5DgyIOb2H/3MvyCAmFvnQG9ajRGpbyF5Xvz1rvnuPnmuQC2LdfOICAkCDv6jMOnX99x7fVTlXuYLKaWptL0BE/c3+Pf80fg7u0prIXNSlbCP+VryF2KIyIjcfbpfey6dR4EfLYW1mhVtir+Kl1F3jZB9LFHN7Hn9iUxzoxW6cU4K+crIq+jClJvv3uBdZeOY3ijf1DAMZuoe+H5Q2y8ego+gb9hZWqOzlXqoWGxcuK9nTfP49STu9h9+6J4LYO5pXh9SssuyJnRIdpc6d5ZcuYAbr59hgP3rqFF6SpiftbmFljQ1gWzju1C8Wy50aJMVfl19z68xobLJ/DZyxOWZmZ4/c0d3ao1FO611P6uWxeENoru0PQDBI3nf6Uri9cJcA/ev46D967CPzgIDhls4VKzKcrmzi/vRxWk7rtzGcHhoTA3NsV/964IHenM6qhGbUQbsjLt8Dbkd8iGNhWSx+Kd4h96PABWgBVIlAIcMClRsilcJIVK5XOjitF4la2rBKmyNDXK505lVlbls6wCUaMAOKkj5uvTrgIMqQypKb77UyukkrDk8kuuv2mhUFCiwmO748HU1fD088EPPx9ktbNHVlt7YR2NrRAU9d28BHULl0YF50K4+toN5589wJGh01GjQHFxGQFS/y1LBcBWzVdUuLIu7TgAN98+x44b5+RNG6QzwI23z/DO8ytez9kCGwtLuH35gOozh6KIU040LVkR739+w55bFzGueQcMb9haDo2tlk8R/dUpXAo33jzD/rtXsLHnKLSrWEvUIcAiF9zahUuhknNhXH/zVIDt4SHTULNgCVFHEVIJkO9+eIWG80djTNN2GNHoH1Hn+ptnaLJwLCrnLYyaBUvi0ee3OPrwprBi0vgO3LsqIHbd5RNoVbYabC2sxHWjGrdBNiXXX7p31l46jjvvX2Lr9bPoVKkOzE1MxXnYKS26oOqMIQJ06e9Unn75gPrzXFE0W250r9ZQwPvyswcxsF4LUYcszVWmD0KDYuUwu3VPua4nHt9Gvy1L8X7+NvHaxiunMGznSjQoWg7l8hTAxeePcOnlI3GWuEq+oqKOKkgdu289tl0/KyzhZG0nAN945aSwoD+fuUGMnUrl6YNQJV8RzGvjkhZuHZ4jK8AKJFABn6KmCHTigGoJlCtGNZmlVNGVV1VbsbntqsqZKjvLqvgs9weCExJVIbGz4etSuwIMqXGssCbcULUNYNruTxM3iD6OOaHzTkvWVP+gQOQc0QHFsuUSUV0JGL/6egmAW9VlMOytMsSQjcA276jOAsCGNGglnINCwsPQb/MS3Pv4GncmrRCRaQlSKeARWU+blKgQq/zbb5zDvOO7sabbcJTPU0C4EDdZNE7U39NvAtKbS4Ml7bl9EQO2LsOL2ZtgZ2kNgicC07Oj5gkXWLIcLjy1DxWdC4nxB4YGw3lkZwxr8DdGNP5HjJPqDNi2DNdfP8WDqf+KcSpCKgEgnQntXbMJBtVrIQCM5pZreAe0rVATC9v3lbv5Tjm4BYtO7YfHkt2wMJFafzXh7lth6oBokLrw5D6su3wcdyevEqBPwapc96zDice3cN51gYioPG7/Bmy6ehqPp60RPwrQ/UntEJwTuMrWjM7L9qndTGhBVvQe6+fjw89vuDxmEYwMDWOFVLKEnxwxG0Wz5hLzJGhvMM8VZ0bNFXozpCb004XrsQJpSwG2oiZ9vWWQqpxORtF6KrOKyqyndHZVIpEgPDxcnjdVljuVRqQIqYpW2j9uw0kfN7eQNhVgSGVI1crOjyskuTKkKv5b8YNQKwNNhk7SSjqa777eqDhtANZ0HYZ6RcsIJU+73UOzxeOERYxATbmQZa/azKHY0WcsCiqcvTz37AHG7duAl3M2CWsbQerkA5txddwS4Warqlx6+Rj/WzIRizv0Q5cq9UUVAqoSE3qjR/VGcosovf7F+xfarZqB/QMnoVzuAlh76ZiA1jn/9ELzUpUFzFK/stQtzzw+CgvjdpexKBwFV9TOxRcPMXLXGryZuwUZLCwFpE78bxNWdB6Mv5ZMQOfK9bCi8yD5cOn8Z9YhbbC192hUzV9M/vqDj2/QavlkfJy/HdkzZk42SCWAX3/5BO5PXS0gVRYV+LTbXZxznS8g9cnndyg/dYAIYPVX6cq4//E1qkwfLMCSLM2PP78T1tgdfceJNDeycurJHcw8ugNPZ6wXltzYLKlu7h+wb8BEuas1paopNLY7trmMFpZZhtRk+BDiJlmBVKAAWVDJksol8QpILagR8qBHMhClPwk2CUTDwsIElNJrRkZGMDExEf+m1xXrK7sFy6yz0V2C2ZKa+NXiKxlSGVK1cheoyssl6zguSI0t7LlWBq2hTtJKOhoCHjormj7qDCXJR26djeaPFhY5VUF5yB228rSByJPZKZpLMO0JW0trHB06XZyBJEidcXg7rk9YKs5wKpcPP7+jxdKJ6FG9MfrVbia+SKnQecmi43qIIEvRxhUVyUF2ftY3KEC4oZJLL1lAqe+SOZwx+X+dRUAhAjWyJjpncoKp8R/XZRonweyxYTMF2BKkkkWR+qqQpyBuvXuB0yPnoLBTTjGejz+/I9eIDiJ6MUGi4j1AWp0aPhtOthmTDVKfffmIhgtGC9Am4Pzs9QN7b1/CpP91Rr86fwmdaE4tl00WAZj+7ToEkw5swX93rwirNlmDycW6xqyhyJPJCSZGf9zu6LrM6W1xaPBUcRY4Nkh97/kNW11Gy4NXeQX4o+DortjSe7T8XC67+2row4ebYQVSiQKcdka2kNJgRLGV6O8o15MFOZJIITUdYGhgiHQGBsIjJjgkBIGBgfD390dQYKCAVgNDQwGplpaW4j9ZVGD6k7ylFCP4Krv7pktnIB1pZHRQjR1b455bKtnKPA01FGBIZUhVY7skvmpahtS0ko6GXFlffXNHsWy5o22U9v/OFBa73f3Gx9hAVL/itIEC5Mrm+hN0RzmwQ1yQShbcqjOHoF6R0ljaYYBwNZWVoNAQlJzoApdaTYWrbmyFxkd7lCCN/k5WwX5bl6KAY3ZxzvLdDw+UndJPQCSdm1WES8W9TZDa4d9ZmPF3dxFIiKyp5Ap7ZuQcAdvf/bzhOKi1ADmy2MbWDr2eHO6+lIO2w+pZyJkxM7wDfsMxg604j0rWZMXy3OMj6s8fLayiTReNQ786zdG2gvRs7nOPT6g5exjOjZonzrbGNgeG1MR/XvKVrAArEF0BtqIqwF662CE1Itp7Ioa8gpD09wggnQxWpflS6ftWEh4OX19f/Prlhe8/vok/g4OCxXtGxsZwzpMH+fLng6GhkfiONTQyhIEBgaphVHRfWRRfaVAmAlT6jwA12mgjpRGCY4JquiiYJXhWNT9Vr7GVNjV/TtA2cMpaSZrHwf3L9Rg7QBNnMrUpoKqzjfo2B23qpYt9Ka9halm/tJCOhoCz+iyp627tQqXE9nr46S1qzxkuggZRDk+KoktBkTKltxERgOlcJ7nj1i1SGovb9xPnQWkPEJTSuda+tZsLcIwNUulMZdtVM4QVdmmH/sICqliov85rZuPF1884PHia3Er58utn0SYFNCKX3tnHdgorIAUTokLXUc5XstBeHL1AgGvJib3F+dRlHQfKx7nv7mV88/VG/ygrJEHq+P0bcWPCMnHWlSLp1p/vionNO2Jw/ZagSMZlJvUVkWt39hsntyaSezMFYiKNSAMqOYa1w/oeI1CvSBl89fkFRxs7lalqqG5sKWiUz6ROObQVX7w8Rd7auAoFUGq0YIyIsHz80S3cmbxS7vpMa1Z8fC8R5Inco2m8pBdZoumHip7VG4mHFIpovOnqKZwbNV9ufaazv2xJ1cVPXh4TK6DbCuhS2hlNP2tGf/hWAi+pKVL8Px2k3w3EftJXI4UbrkgpY2gg/c+I3owU8QbodfqTiFD6pE8gKYEkIgxBQQEIDglGhCQCQUFB8PHxhp+fP/z9f8PH11tYU0NDwkQ/BKQZ7TIiU6ZMMDe3gIWlJaytrGFlZQULCyuYGJvA2Ng4Ckxl45dCpwxJaRhiBgJsDUQu9dCQUEjCJTAxNRGvRUik8Ix0USlvZFtSQKtUpZhaRYdgxlbdvo/jHF3U4oqUR0gnni2yZK0YO6SKLaVmLsKUkic1B99JKU25X80pYOIlgf3dYM01qIMthUsk6LN5sUihQgFwLE3Nce21mwDH867zkSNjZmFJzDL4H5TI7iyCDVGhFC3/WzpJnDWlCL/kgkrnSwkgZdbP2CCVAiVRQCWCXCoES7JCVtXcmRxB7qTVZgyBX3AgmhSvAElkBI4+vCEi2G7qOUpUl0WrJTfYKnmL4PX3L7jy6gmmtugqrIhUCDibLx4v5kP9ffH+iYsvHsG1cRt55F5VKWg2XD6JoTtWCtCjdCvffL1QadogAd+NS1SAX1AATj65I9LAKEbUbbNyOo4/viWA//LLx3gyfW2M6L6yuSYUUsltt8eGBWheqpI8PY+VmYWAb9Je0X13wcm9GLFrNcY0bY+Zf3ePtuMuvXiENqumwzGDHWoXKol3nt9w7ZUbJrfoLICdCkU+brlsEirnK4p8DllFNOZxDKk6eOfykFgB3VYgxNYQv8pJA8qldNH0s6ayrVNqY4xCLWFUjPpOE5BKFkppvlIpogJhYaEIl4TBwMgQRiaGMDYxIkQVIBouCYckQiKF2ihQDQkNQlDQb/j4/IKfvy/CwsLh4+MDD48vwtU3NDQcISFBCA0NFdBIdEuuvdK+DZA+fQbY2NrAPmMm2NllhK2NLSytrGFhYSlglc6wEogKoI4C63SR6SCRUP5xAxgaGsPI0AjGhsYI8A8QoGppaSWss2Gh4eK8LFlSDSgnaxRYSxv6893+529Sd2JpZnNpUW2lTeldw/0nSAFyC4+ENEAX0onnEcdsFRhSEyQeV2IFkqhAWrCm0hlQgjsKNBQQHCTghICOrJRUCGT/vXBEAKvM3ZXAkuoT0H718RIWSIrMW9H5T55U/+BA4Z5KKVgI7mSF8mz+8PNWuTLZ7TLLLXgEx2TBffPdAybGxiICMaV/kZ0LJQsnQej9D6/w3c9HADO5wJbPU1DeHz2cPPP4JMZJAZAoNQy9r5jPVTpOf2Szyyy/jubs7v0TliamwoJMhdxuL714LHKVWpmZoUyu/PI0NrLJuHt54vDDG/D67YdCTjlFVGPKgaqqkKX346/vIs+pzBJL9UQuVBNT2EUFmzryf/auAzyO6tye7bvqliVb7gXTAtj0kPBCSA8JpJLeCyEdEhISCHkEQnoghBDS8xIS8tL7SyOFhA6m2Ni4ypIs27JkdWl7e9/5/7lbpF01y7Jk3zGLpN0pd/65M3vPPec//+P34+v/+B3OXXMyQn6/fMEPRMLCKn/0gleLE7FZOFHA8jmUYj+jwOSJn/OabdrTIuwvmWTGizm4jIdZyLiy7izZaG7POqyMDdlWgluzsO27e7okB9bUteW5B/3+ko7QB3kb2s1tBGwE5lgEZjuLasI5FVJHQBbNjHIsobKPAkYF1uWZyRxO4y8uiFQ3k00jgwxckuWSQTqbRiqdQCKZANxZECuKR4Mri3QmhX37dmPnzm0YHh5ENBqR48RiUfT29goryx0LA5sh9akAla9Uiu6+aVRWVCJUUYGAPwgPAanLg2AwJIwqmVYDXpm/ynWoLs6mISA1m+F5eQSg+n0BxKNxpJMpYWcJgFOJpJwPkYpHJMNsgkYmO4pN5YcWpM6xW3nM5npcHunv7IfZjMrGFy2zTOqRdI3tucziCBxN5Whm8WU4qpt20tXvELdhU9eVweAA6dO//7FIim9782UyWOLX/7W/+aEYQW284Ts5qe9RHTx78jYCNgIzHoHZVnbmUDCpGVHzKlBVIKog1chi9W9H9SuAViW8YnTnyiLjyoA4NOvKCKsaT8QQi0WQSCeQTCfUmTeVkPfb21uxY8cWkfuShaVMl5+Hw2E5BplQ8x1AQyUaKylITQnL6iNb6uE6LpEKk4n1ev0IBUNYsHAhmhYuwqJFi4VlJevq9wTgdfvkeyaTBjIpHsOPAN3lkxkgnZV98oQIUpVJzQhYEcKY+bOjQKrhS1Xqa5nUGb8tD8kBvQJS1WVa77MsmpZakHpIgm13aiNQKgIL746ARkp2sRE4HBGgidXOzr143TnPxjELFiGeTOLhlm34vw0PSi1bDgzu2rZBmFfKfb/ztg/n8osPR3vtMW0EbASO7gjMJhbVTOqVuyJTZVIzYi6keadmMUZ+zN00INWUeCHbaMrIEJSSPfUFPPD61NAoFo9gcHAAnd370XmgE719PRgY6MdwZBiJRBTpVFwAajpN0KkAMh6PC0jl9gYgKFxWAyRzbuk0c13JcrlF1uv10O1e1yHYpHR3/nzmry7AgsaFWNjYhIZ5DbIfsqnxKMvY+BAIBOAis5pRtpbMWTqVEQDOdpAjFQ65CKRqdPQTZZjzIFX/1k/sGGsuPjXczGHmveBI3D0eFxYstnLfuXgtbZvnaAQsmzpHL9wR0mxKez/zxzvwq4fvBs2RaBp11urjce1L34yTl66UXGDm+PIzml194LkvO0LO3J6GjYCNwFyLwGxjUQ8VSM2OdMB1FC5iHpOTvTJfT42FjMRX/kZGGFQyqqlUAuHIsIDSru5O9PR1o6+/B0PhYYQjYUSiw8JO+n0eAagEumROuaRSSQWHHjUvNC+lVY1br0uBZDYPUun2S/KTwJXw0O8PoKamBnV19cKmrlm1BiuXrZL3kXUjFk2IoRJzUz1ZZc4EWhKji7mS5p/qu/q7ANGinNR8yg8Ba55JZcT0HbvMwQjw+vOVVeMsr9djQeocvIy2yXM8ApZNneMX8AhoPgcZKdbAoymG4yZsTos5olxGvn8EnLY9BRsBG4E5FIH+kwNg6ZnZtEy/3DcPskbVHCUYJE5jSmnOS4kgVcEb3/P5PfD43IhEwujuOYDmXTvR2rYLbXtaReJLEOthbW9XFslkXECqV4CooAFhMdUNOO2UjmFOqgJRzUvVlBCzMKfUmCjxbZXxcl01WiUzGwxWiPw3GKrAupPX4SknnITqqlphXeOxBFIplf56XV4wD1GbovJmBcQ8bwdsGpBa0AnyZVcNJC00TrIgdTbdL5NpC9l0eaUz8Li1L1kmdTIRtOvaCExDBCybOg1BtLuwEbARsBGwEThiIzAbWdSRgG1k8A9G7ivyXkksFVQorrxZBywSWAp+k1+M0ZK64BKIJpIxZU+79qOtvRX7OztwoKdLtvF43fD6fSInTiTjIDrMWTEZ99xciZr8GREoqnhW658aoGrwak4GzDaRCc4ofyl2RpLH6pXXicefhBOOPVGkv1VVtfC4vCL7TSUz8ECZVDLJYhJFAGzaIgC9gEkdBVKNsLeQSVX21WSqHrE3xxF6YlKuSBh1lqBRVr9psc1JPUIvtz2t2RwBy6bO5qtj22YjYCNgI2AjcDgjMBtZ1EMCUrPiHSQAVUq9GJDqlI8h4ynAjSVZPGqoRE0k3yf72T/Qi+7ebnR27kNn134c6O7E4NAgIrEwPD6WpPFIeRqCTDr+ZsU5NS3H464IhvOMqoJRMQMWRtMcL/83DZTEfVXa7BFJpsvllZxTOtln0mkBoVz4HqW+q1Ycg2VLV2BBY5MwqgSliXhKQKor6wBTwtVc/i1zE2kLXA6kOjmpIpOmeVQBk5pjYJUFtsvciQCVXewD+QmRLBZZkDp3LqBt6ZETAcumHjnX0p6JjYCNgI2AjcD0RWC2sqiHAqQylTOdITBUkColZ4RJTUkpGMn/JGj0cABPtKp5qPycLOqulmbsbN6Ovfva0d/fy09UCuxx5faRyWrOKoGupHhIvVKpWaPsKrKSm8rjMVdVWV2H2XUua21tHerqaqWm6uDgEKLRqLTN6/Xl6qImU0lx/KUkmDmolPyGApWoqazFihWrsGzpSixbskLcfZPJNDzwwi0glWetjKyAW4JjA1JVCVyUZZo3TiqQ+zqscF4mbEHq9N2RM7MnZdN18oNdnXLzhU3WOGlmom+PYiMwIgKWTbVdwkbARsBGwEbARqA4ArOVRT00IDUrzKNKZAkf5Sgq93XyRqXWqYeATBnUdDaJ4eEh9PR2o3nXDuxq2YkDB7oQiYbhD3rh83vh9XuRTCYFyBKkch9kPclUubNu+Z1IgDVSuU+/3y8gla6/BMzFIDWLuro6zJs3D/0DAxgaHEIkEhEQwXbri+69DqhmLVSWmQkEkUll4XX5sWzZCqxetQYnHn8yQsFKMVryZH0i/yWoJQplbmuOwRWNsZMT6wBV00vyIFU9gPVvJ0/XMqlz93Ei184lLtXsBwJSF1qQOncvqG35nI6AZVPn9OWzjbcRsBGwEbARmOYIzGYW9VCAVGIxAWdSk1QhqjEyImeaM00SZimJVDqBeDKG3btbsfGJDSL3HY4MibMvga3gPQGyKaTJoNI4yeMWkEvGknLcFOudev0CLCPRiBwvGAwKSKXLrwGoRhJMkEsGViTHjrSWAIJAU8qausjM8kXA6QLL1LB+aiKRhDvjht8bRGPjIqxedSxOP/VM1FTXSdkan8sPj4tMLB2Cs0gmUtImcRyW4rFq7qTuvvmOVhqkatxcLGEjgNUyqdN8ax7y3ZmySiohV0VBU9PTtMft2XtfSc/mqSSCH/IzKXGA6XZcOxznYI959EXAsqlH3zW3Z2wjYCNgI2AjUDoCs5lFnX6QypqQTuolpY5uk4+njKlIdIXwVJYwkYghnohKvinZ08ceewTDkcGcZJeEIkEtJb8iF2Y9D5c6+ObAZTqDdDINvy8At8cjrsDcf0VFhTChiUQ8B1IVHajzrzFMIoAlKDWLpI06JWrkM8JE1jxNZ5BKpUXOSya1qqoOK1esxtlnnoO6uvlwu7zwuf3wuv3wuNVMKRFLCNAlq6sgVaugli5BI9Y6BUyqtsgFGkNZkDo3ny/qWG3AKnHdsqXnWZA6Ny+mbfWREAHLph4JV9Geg42AjYCNgI3AwUZgtrOo0w5ShR506oQ6uZg6QE8LA+pyK0hVoJZGJDYstU6Hw4NobWvBE5s2YDg8JMyqyV2lmy+Bacal0lthFx32U2qfCm51iRSXgNCA1MrKCtAUKR6PO6CTDaKzL/NU08KUkuHk76ZEjTKo3pzRjch9M1pDle/7fASbbrgzHrg9fixdvAznPPXpmD+vER5PQEAqX263D+lUFrFoXMqOhEIhcXgVoOqc/eg6qRakHuz9Nru252SKmnklEixTxDq+Waxe9RztvXv33W+r386uK2ZbM4ciUI7Jn4gSYf7DMQT66LBnFxsBGwEbARsBG4GjMwLdZwaRqFdDn6NioTutlG/JGydRcitGR+BPvlLw+Jin50YsHkF37wFs3boZ7Xt2o+tABxKpuLCmwjeKOZIxGlIWNW855LgP0TQ3w1qplNnSkTep9VZ9NE7KFOSVKqsl7KyAVX0pYDZwQZlTrqRIwsiBeSwF39kUzYhdCPgrsHTJcpx5+tlYuHAJqqvqnM/c8Hr80miWpRFPYEqfxelVNb5yRDkXXcrmpMrW3IfKhIvtlpTxtcvMRCDfXzTumuesSgEzyVHcEu277E45wzCXC8sWO0yqBakzc+HsUY7MCByM3Nzfm0bD+tiRGRh7VjYCNgI2AjYCNgLjRCA+z4Oes4JHV5wEoGpOKiW5ZBFFpuswqakMjY/iUkbGH/QgFotgz7523HPvf7CvYw/S6QSyZEwJIl0EtoVgTkGrkcsKgJR6pKxMqrVJBddKuRkDABWIKoigKZIaNlHGqwA25eSlOmAx720kQCQvK+b6el6ZJJNu3QgGK7F40VKcuvZ0LF2yEo0NTUjF00gnM/B6AlIjlbVWKRXmdl7muNLqdUyQatx9lT0W+JorXTM6J9WC1Jm7vUw/4hGNczX7B9l2Y7Al0xq5iQPtu5KHzckWB9guXnCuZVJn7rLZIx2pETgYkMqYWDb1SO0Z9rxsBGwEbARsBMaLwFHHogr6UsmqOJp6vALyyGwSqNL4J5NNIpFOwO0hWMyit68bbe2tWP/oQzjQ3QWAAJWvEgBVEEAxSCVQDfqDqAxWIpVUsCDOv9DaqAZY0OGXcktuT4Dq9VKG6bCQReyspo2y7AxzUJU9UyMlcfx1ecS9l6VmCEAb5i/EKSedihXLV2Px4uUCUDNJSH6qxCFLQOwVljdLdphId0yQqqxqcZ1UU1/VgtTx7rmZ+rxIbm6Smx2AathVmRShg7Uri2QyLmCVBkpLFz7TgtSZulD2OEduBA4WpFo29cjtG/bMbARsBGwEbATKR+CoZFEdkEpmky8CVL5YtzSdSQowpdQ3mVG2NJ1JoH1PG3a1NmPLts0YHOp35JE0WFKTJV0KMvec9/LvuFBdWYP62nqkkikBolrqhulGNDuiuy9deeNSvoayWTKtmitoapg6EuDckbSETjpFt18FhgSnboJuAk63T8yTEvEkamvqcdJT1mL1ymOxfPlqYViRNtJgOj4REPvE1CktNVepFR5L7mtB6mx9ruRKCbkoaVd2nv3LvK/O0UZ+rZ+7vdSWZxCNRaRfMgd61ZLnWpA6Wy+ybdfcicDBglSead2mOGikZBcbARsBGwEbARuBoyECNEvqOylwdOWimgsrklt9Sc6ex414IiYyXtaKVHCaRDITRywexpNbN2Fn83bs7WhHLBGVPNKsW0GqAaiFpVpG9x8X5tXWo6mxSUCBMqAsa5MUcEoGlQUxg5EAACAASURBVMZJalyTlLxYAZ3Eko5hkjj4sq05h19lTykfzgEQF92ECUK0JivzUsORKGqq6vCUE9bimGOOx6qVa9Q0CWRRichV6ktQS6BKgJrN6PFH5aQ6+a+Mm2VSZ+9TgiDT1Dtl/+LL5KYaaXiRvJzdABkxB0umWQrJjRNXX2hB6uy9xLZlcyUC0wFSPdEsWJLGLjYCNgI2AjYCNgJHQwQii71g2ZmjcnEAqspcCVI9UmImlUlIHirdfdNIIZ6IYDgygEceexg7dm7DYHhQ6qLCo7moxiRIAWre1KgUSK2prMH8ugY0NDSgbl6d1GYNR4axf38Huru70dvb4+QQ0s3XI7mpyVQiZ5pEcMG2ypGyWmrGmB1RskyZrxSCkRI0KZH7EqgmEinMq52Pk56yDsesOk6YVAJUfoYsHYKBTMpxBhZLY4GfY4BUfmRyUvOGSJKTWsI0Sda2xkkzcpsZ0yTmWLOvCIuaSiOVVpBaWBJJ8lOd6+zyaOkgMqn9A/3Yv38/Lnr+5RakzshVswc5oiMwHSCVAapuTqC6mTIbu9gI2AjYCNgI2AgcuREgi9p9Zgj8eVQuxsiIPwtAKtlTX5CSWZKsKSk90z/Yi/seuAfbd24FCF4zKSTTCSk1U+xiq6BRXyMX5qSGUBmoxNq1a3HcccdJfdSenm5sfGIDdu7cgba2VlRWVoIlaVgKhjmr4fBQzhiJ7C3ZVI55WAc1mUzlPgv4tawNQQkZ2UgkCr8nAL/XDxc8aGxYiFNOPg0rV6zBksXLhWGV9FsXc1YhOapqIMwc3TGMkwpOTaFsKZBa4uwtSJ2R28y49xqQqpMZppSRytoLJcCcXHG5XZJ3TfUA5eZtbW148MEHcdWHv2tB6oxcNXuQIzoC0wVSGaTFfwsf0bGyJ2cjYCNgI2AjYCMwdIwPQ8f4j95ACEhV110ykASqyWQMaZad8bvh8tAQKYVwdAh9A9245767sWPXdmFZM0hJ/momx6SaMBLllQGpBH9uL/weP+rr61FXVyeOwpT59vX3YmBgAENDA1JOhowX5ZpcmBtrFpOfqnJhZVLFidXjgd/nF5DK7SndJYglO5pNZSVPlY6+a08+TYyTFi1ahnQiIyCVdVLdlPxmCUwJYghayxknEciwNcb515Sk0Ra6nDI5pTqVZVJn5lYz42GTd2qYVf40cl/pP+IiTfYUcHnckncdS0TQ3XMA27Ztw/0P3I/v3PJPC1Jn5rLZoxzJEZhOkMq8VOan2sVGwEbARsBGwEbgSIwA2dPOZ1Qciac28XMiSC3ISSVITbHuaTYFtxjeqsPvcHQQvf0HcO/9d2Pnrh0IhHySL8oaqQpS84vJSZX9Fi2a+yqAuCB/lECUwJPOqqxPyTIzNE3iTy4iz/RS3qvmNrIwB1X+R0ZVZbTMP1XzJ6/kyjKv1Ov1I5vSMjM0V6qva8BTTjgFy5auRFPTEqQTLFHjgFTmsWa5Hbf3jWGcZECqAtWR1VAVpJZeLEideNc8mDXLufkambjJU82Nm8Xk2oXB4b6cg/W2bVuxYcMG/O6nmy1IPZiLYbe1EZBn9jQ/GG1JGtuvbARsBGwEbASO1AgclSVnRsJGY5zkYD8O3lkbVZhLAlRXCmmC1IiC1AfX34/mlh2QlE03YaLWSDVLIS5VkKq1UHXRv2X1DBDw++H3+wUQEgXQPImMKqWWWsdSZcP8jFJMgaVZdWglWFVQ6oXP63OMkwhitd4rJcQ11bWorZuH2qoahAIh9Pb2w+v2Y/nSlVjUtBQLFy4BUi5k01qzlR5J6WS+PiZzZbVMqimvkztLh0nN4WX92zl5C1IP/xPD5C3rZIcx31I3XzNWNiZbbK1K15No3rUDO3dtR3NLM7q6OjE8PIxf37HRgtTDf0ltC+Z6BKYbpNqSNHO9R9j22wjYCNgI2AiUisBRW3KmFEh15L4GTFLGm8kSfKZE0kvjpHB0UHJSH92wXkBqLBlFOpuGm0DVlJkZQZzmQar5QEGqO6uVWQ1jSUBB/JrJ0H2VLr9Jdf41rKnTMHX1dQnLSldgsr40SvL5/CL5JRhhfiply8xprautw/z5Daivq0dlqAKd+w9IrdTFTUsFpDY1LYUXdPclSPaAVXCSiZTmpALwCStLBrccSDWmSgafGqbYMqmH+6ljyikxL5n9wsh++dNMcrD/GVOlcDSMwaEBPLbhUTyxeQP2dexFNBpGIBDAr+94woLUw31B7fHnfgSmG6QyIrYkzdzvF/YMbARsBGwEbATyETiqS86UAKnM1WQeJrGgAEMpKZMWmS9BKkvMRONhDIUHsHnLRuxs2YHu/gNSqsblKg9SlVk07Gk+R9XjcsPn9uTAAptE8On1usUQiYjAAAnKf83YhqCCLzr2KoDVkjMEJFq+Ji21UPl+MBhEVVU1amtrUVVRCb/HhwMHesQ8aemSFblXyFeJgK8Cfn9IasWmEsrS8uUlSBUqtRRIzYt8HZ+lYqa4DE61ct+ZeRIZJpUgldfS/M34yyRHJiMsPv9muaPunm7s7diDBx68DxueeAyRWETKHnGy4/c/22JB6sxctokdZaR5eOHfYxmLT2zv07dWqXbmy/LqcY4Uv76xztVE9FCAVO7bmihNX5+1e7IRsBGwEbAROLwROKpLzowMPfNDaRnk8miZDrJOXjKWGZH5ErAyNzWeiiESG8K2HVuESW3ftxtkn0SCSybVyUvNyX1zvzg5rwWjMbKoHrjEtbdw3CLmR25TpoXSXgWCanqj7xPEFo7sjCEOZb58mfU8bua5euH1+BAKBMRQKZlIo6a6DsetOUGcfRcuWAxkPHBnvfDTFdhFV+AsstxXNgOCaQWVGboh5VXL5pydWOZBqo46hVi2IPUw3OR5BGByTw0gJSOq72URlxq8KZnI4BIOh7G7vQ3bdmyTOsC7WprFtZrScpZA+suvmy1IPQxXs+whzf2Vu9wuNdemdIMPI/FtE0c4LmNB2Kl8NnGInCnTLmlVwWfTF9vDB9GNLYHeYvoa6Z13qECqNVGavh5k92QjYCNgI2AjcPgiYM2SRsTeMTLimC4tpkUcmLvg8qqjLn96fS6ksup62tK2C82tO7Bjx3YMDPXnAaqMDUshM5XAFi0ZoWxzLqv8jKCQEl4zjhEjJWFVdVvDbmayWfgo06RE2CkrQsBB+pWMcK4uZjordVHj0bgA1KA/iKqKaixdshzr1p0hkt+62vmIhuNIxJIKUlljFab+amGLi42hFJjnPy8GqYJnLUg9HLc4692yD5oc6WwWyZSWJyIgJUgl8CRITaSS8h7NuXp6e7B9+1Zs2LgB+7s60NvXgxRzVFMJpOJx/OOP7dMHUssN1C3FPn6PkcdL0WyRsw0vuDg008UsD9TyILUcf2mg1Egwa/6e+nb5TADTLgeY5qfxpPEGSuupjcerls8j0EhMBqSOfaziI5VfV9ZTAzstLC2/69ZqHJ9fxju78XtA+TWsidLUosf7pfgqld9P4d0ytaPNzFb/+8A/0d57AB+54NVwl6j59q8tj+NFN12Nv37k8zjv+LUz0qjLf3Ib3nneBTh56aqSx0tnMvjto/fiuKalOKXMOpNt6Pt/9DV87MWvxbL6xsluOivXf7hlG15049X48buvki/2D95xK+695hYsqq2fle21jbIRmEoErFnSiKgZ46TcoITjvLQwqGKO5MqK0y+ZUuao9vX3YPeeNjzy6Hp0HtgvA3mP1yXuuzSfyaTTSEmuKuW7sgOtZ5pmORct9UGGkkyqjGpyM+7OtLvj2msYUnmXzr0OwCDTqSVEHADL9WmwJLsjUCUVK6hXckxZosYNL7yuAKoqq8XV94wzzsLCxoWoDFUhEo5JHmtlRbWwrumMQ8q43KOY3rH628jR41THYxbDFEd5dFwLjbhK9GUd7DvdgYy47kEAKjIyEePMQwgQpTnSho0b0dLajD179yASCSMWjyFDiXcmLRMnd/625dCDVGm3LaI75jNdZ4PyM0SKhUy+gUo2FCARLBUCzMLbcSQwHfnZSC5Qj6FLqX2W/0zbotKKPIhzHnwFn5n95tnfUmGYCEAtxV+OFdLyj6niebmRnGh+n2qxXnh+BdenAP6U38NUvsZHb3MkmCjtH+jFN//1hzED8q7zL8TiuvnYsm837tmxCe985gW5KP/hsftltvaiU88ZN6iPtO7ArX//LTbtbUFVICRg7X3PeSkW1NSN2nbLvjbc/LdfY8PuZnmQPn3NSfjwCy+WdszG5apffBeb97biNx+8HnQ/HLm854c3o8IfxJde+y4dMMzActzH3oLb3nIZnvuU00serXtoAE2XvQqveer5uOPSq6elRSuueD3+70OfKQuMp+Ug07gTflm3HOjAqoYmR/ZUvHNe16FYFJ9/1TvxjM9ejleffb6A8FITEWbLRDqFr935G7z53OehsVr79vfv/gvmV9bgpac/fRpbb3dlI3DwEbAy3xIxdPJG6W6rYNCFVCohQNXr98rAPpFMgMSlxwspOdPZ1YEHHnoAe/bsxnB4UFx+CRrJvEoJmWwafPSL6ZBbS8VoPUqnnqlkf7r1PYJJce8l8CSo1UoFZHSNcZKpa2k+k9GilJzRl/ka4na6z4yMJiXX1uUDUh54EEB93Xypj3raaaehft58+L1+xGJxqaVaWVEFj5dlZzTX1RjqKGicKuScXJ89VGq4ybVidq09kpTWcbxzPQyLI002jL1hUunSrP1KTLmyaZko4cvn90r/PNBzADuad+L+B+7D3n17xThJ4Ug+z5pQ4q+/mka5r73IU+9gI0FqXlg69j4L3McncPBCkDqB1cusMi4pWrCdcZibqyA1D5+Lb1e5UfmfTk4e8sfoXDdRau/twuU/+UauZ9y/80lx7ztz5XECPrl88dWX4JgFi/GnDQ/i+t//GPddc0tukH7J/9wkoOybb7m8bMfl8+eLf/oZrvvdj3De8adg7dLV6I+Esb51G5LpNH7y7quLmLz7dj6JN3zzM1jR0IR1y1aDjN8jrduxeW8bfvG+T+IFp5w19ZvkEG05Hkj94I9vxRdf8y4Eff5xW5BMp/CPJx/Dwpp5OG3FmnHXL7fCeCCV2/3wnr/h9JXHThuTOtdA6o/uuxNv++6XMPTNPyDkD4wKJa/bNS95I/ojw/j0738s/bwyoDk75ZZwPIbjP/5WAevrlh8jq5332Q8JY/3dt18x5etpN7QRmO4IUObbfWYI/GmXkRHgQJ4AUSW7mseXhj/AQqlZAa38mIwp8zMHBvuwecsmtO1uwf79HQhHhsVEyetjPVOP/CSrKsZKxKkeNwJBvzCrxHyU56booiv5n+SsxDnJcWDVtnE9feVLwhhQaqS/JkdVALJjdmTaTqaWzKjfF4Qr7UPAU4GVy4/BMavWYM2aY8VUiWY6dPMlIGZdVXH4zehoivs0bchHa4R2reRA1BmQlUtKHaPzWfwyOjjjgtSCa2DUnUK2Sb5zBl6/T+rvcmyVSidkwoWTLwSrGzc9js1bnsT27dvR19+LWCyam6gpbMnffmlB6qx4ZhqQKg8IR146kYaNBKljfwXk2dLxuMuxjj05kCpPwII82nJ7Hq9Fk5H76jHLHyn/mRHvllp3dJZHvo2qblEmmQKdmfjqXXh3BJ7oeHGaSK85/Ou87Jb/RnWwAj9855WjmKWpgtR/b9uIV9xyLf73PZ8Q9tQAtd7wID7446/jn1sew6PXfQtNtfPkobn8w6/D65/2bFz/8rfmgANBwvtuvwWxVBK/ev+1Uw4UQXHnYB/qQpWoCoZK7odt6Bzohd/rQ0N17YSONRZIjSbi2NN3QEBnTaiy5P7I1nHCYOm8BgHz/3zyMXzoBRcLGzfVZSIgdax9M+aReAyL5jXk7iOJzWAf/B4v5lfVjFLiTBSkcvB0YHhADt9YVVuSxeQ6+wf64Pf5ML+yesqqn77wEMKJmMTfR9qjYCFIf/v3vozhb5UGqTzfvX3dIDu6smEhvA6rMVbcLEidao+12810BIaO8WHomPEnzma6XbPjeAaksjUZcTulgZI/yNIsZDUp983C5c7C6/MgFo+gfc9uqSm5bdsWDA4PIhaPwuOh7NcFr59gNCNSYCE73IDP73FyApXtVIMizUHNk5V5dtSMn1StqWwmgWNhCZH8ezr64X7V+TetJW48fvi9QbjTPlT4q7H25NOwZvWxWLBgoZQW0ZqZCoRzbsEgWNV26LFHANPcBRtZ/7XgSo6VlDrGBbcgdXRwRsl9c47RBQYtzmaO4lunWhyQ6hOQ6hZpL1UAlPJGohH09vfg0ccewbad29HV1YV4PCaqAR1WF4+mLUidHU8pNeSZHC1asuWG2St9WgUgdQxp+aEIydhM6kSOOFmQOtbTKC+DlJSQMquO/dDKP0AVpB568HgkyH5NqKcbpFJOedan3ou1y1bjf9750VFX9Ik9LVj3yXfh++/4CN76Xy/AcDyK2ne/BLe88f0iBS5cIom4MFqU/LIPXPnzb+M/257AP678UlnAye339ffglE+8U5hMMrrctmuwHxefdR6+/NpLUVdRJYchg/mLh/+D6397u4CSVDqDxupafOX178Ezjl875oRHKZBKsPLJX/8Pbr/3TjnGYDSMi057Gr746ncJwONCye21v/kh/rTxIdRVVKIvMoz2ngN44jPfwVMWr8DvH7sfr/769Xj4U7cVsZ18/y3f+QKav3g76p19jQzuSJD6+O5mvPyWa/GS056GL73mUvi9XpxyzSX46AWvzoHh6357O7Z2tMuu/rNto+SutHz5x8KW/2r93eDncRYCz2bkHG563XvwTMbG+QIbCVLv27kZF37lGnzguS/Dp172ZtnfX554CFf/8vtyLSl95mTBZ1/5drxo3dla8gHAD+75K6777Y/kuLwuC6rrcNubL8NZq49HIpXCsz5/BVq69xcOjdAx0ItrLnoDrn/FW+X9h3ZtxWV3fB27e7pQ4bCflOq+8WnPkX2ece17cGBoQNrRVFsv50Dm+g+Xf1oGYn/btB7X/Pp/0B8elnaw/135otfg3c+6UCYwyi0WpE7ke8Ouc7gjYM2SxrsChHRiqyvjCK0tmYKPINVN8MdyNCzDkkEw6Jf8VJombd26Gfc/cC/C0QhS6aS8KBPmo41SXzKnlFmy/ikZTrJXfJ6StSRIlPENAaKTN2hYUwWJ6qxb6N5r8lALmVSux2OZ53Iul5WlaeAVua8n40d1qA5PP+cZAlJDoVBu314vgbgLsVhMnoU+L8ErDXZKpXeVowJGmENZkDpeh5v65yNBaplxr+QpIyusqdTWTSURS8QQjUWwq2UXdjRvx5ZtT4rMNxLlBIsbwZD2yXx9Xm2mBalTv1zTumWOVj9IoMpCzfllLDZxekDxWEEoJIQnamAzuaAW5tFOYktxIdNl6iA1H9uZAqls75FiojTdIHUoFkHde16Kb771Q7jkmS8a1Rn4Rbzmo2/Cy844VwCPgNrr3ou+8DCue/mb8dLTzkVNqKLkdi+/5b9xz/ZN2EGgVlldtqMRpK658s0iYb75De8VRo3s2CtvvQ6XPe/lYnbE5f82PIhX3vopAZEvO/1cYXW/ddcf8auH/4NNn/0eAmMAk1Ig9V0/+Aru37EZP3zXxwRkEbxc+sObEfT58JcrPi/H/NRvfogb//pL/OtjN2JVY5O06zlf+Cje+oznC5Aka/n0T39QwO3Nr39v7hzf9O3PCyP9nbd9uOx5F4LUXV0duOCmq/Cas8/Hxy98HSocaWspkPr5//upANc3nfs8AeZrFi4RwEaAe8Mr345XnPlfcp2+e9ef8NMH/4WNN3wnJ4EtBKnb9rfjghuvkskGvtjeje278IIvfxzvOO8CeXGA9bMH78JNf/kl7rrqRpywaLkYUHFi4+tv/iCeuvoEpDJpfOWvv5IJiUevU2k61yHQlGdFFrjjgX/g1jt/iz9d8Vmctep4Gfiddd37JDf2v1/6JmHk79ryON72vS/hx5dehVeddR5auzvxy4f/A147ngPbF/D5sHReIx7ctRUXfuUTeN+zX4K3n3eBgFROqHBi4NY3fQCvOuuZZeNuQeoknvl21cMSAVsTdQJhF6yoLCVfiURcDGY0d48AjMZHSaQySQQCfgGh8WRMTGda23YJY8oXXVH7+Brolb81J1Drnpp6pwS9OubR/FR+ZoClmZTP55s6SWeOlDcPXOVp6DCdRhKsbVfjJJdKiWmclALqqxuxeMEynH3mU7Fi2coix2B1A/YgGi0EqYZF5XHKMamFcbUgdQK9bHpWKQSp5ktx1J7J+jv9jky9KytllYaGBtHV3YlHHn0EG5/YgL7+PgxHhpFMJ6Umrj/gz8nGC3dpQer0XLqD3st0gFRR8+dA6tgC1FHHMxrevBNSgZW0s69Sn5U58+K2jHzYHHS4SiRqT2KfEwSpfAqX40cLJQkzCVJ5lrOhdiqBFSWthQtNXsiaTWSZbpBKxnLRZa/CL97333jFmc8o2YTnfOEjWDZ/AX7wzivl8wND/Xjv7bfggeYtwnI9ZfFynH/CqQLUzlhxHEJ+ladFEjHJbR3PTMmA1Nsv+Ziwp2b56M++BZo5/fNjX5a33nP7V/FE+y785+qbi4xx1l5zCb7w6nfhgrXlc2FHgtTBaASNH3ilAMv3PPui3DF//9h9eMXXPoWOr/5CWNpXf/3Twh7/6cOfza3zju9/GZ0Dffjjhz4j73Hff3niYfz9yi8Je0n29SlXvwN/vuKzOIO5w2UWA1Ibqmrx0q9+Eheeeg5ueu17BIiZpRRI/fUj9+BfH7+xCPhffsdteKhlK+75xFeLYnPaf18qzOVFpz5NdmlA6mAsihfdeBXe/9yX4tOveFtuAEQwyjzQR677ZtF+mLNJU6ErXvgqkPF94Zc/jl++/1qcvfoE6bs9w4NyzzeUYI3v3v4E3vn9G3HDK96GV52t4PHB5i147Tc+g51fvL3IyOriW68TQP3DSz4m65WT+37qt7cLc/z49d8q2p6s928euUdAbbmF0uK1n7gEf77ic5KHyoWAd0XDQnz9TR+cyG1o17EROKQRsDLf8cNLQJdOZ+H1euWVTCYEVDK/lMCPQDIhQDQOn88Dt5eT7HRKZZkOsqdkShMiAW5ra0VzazMGBvuRTMTh8Xnh9XnlGcgJMLoAJ9IJkQwzV9DUsyxksPi7+N0Q0ObkuPyuV8a3kDVlPimlycKosjaq1ydAVWq+JjNIxtNYvWwNjlt1Ak45eR2aFjTJ+ubl9/sFpMbjrIvpgs+bl4Tz7+LFMqnj96ZDvEYRSFVj0eJFQSnzjdm3yJ4y6zlUEUR3dxd2NO/A3Xf/R4CqL6BS4KwrXw5JDb6Kd2pB6iG+ppPZ/XQIRnO38QQSR1Xy7xxVLN74hiOzkB9lPpOTGru1BqTmm1G4/lgAeqI6ZE2w12VkHa0itF7iEhQfv+hMiuKWny3UnRSwpzndPI0FcpB/Mpd7yuvOhtqpP3/oLlz7m9uLzoESRrJHYzmSmg2mG6T2hofQ+P5X4EeXXoXXn/PskrE981PvxVmrjsM3CsyXKCkluNzX342Hdm0Dz2tjews+fuFr8cmXvHFS18iA1M2f/Z64uJrly3/+hez3oWu/Lm+R9dvQvgsr5i8o2j8ZwU9c9AYBUOWWkSB1T+8BrProG7FmwRKR8ZqFLNumva3Y+YXbsXrBInz0Z9/Gt+/6I+7/5NdE3tvctQ/nXP9+vOnc5+Om171bNiNAoxEPQes5x5yIz/zhJ/jDY/fhrx/9AmrL5LhyO4JUssRf/vPPsaNzL35wyZV4y7nPLzqFUiD1oZZt+PUHPlXEHF908zV4pGW7AK3CZfv+PeJ2SxksF4JUMuJX/PSbaOvuxO8uux4vOS3vaPv2730Jf3z8ATHiKlxaDuwXGfK33/ZhqdV24c3X4In2FmGXz1h5LF52+n/h/BPWjXJOJrtJAHj1ha/Hpc+6MLfLW//xW3zil9+XmBYuHf29wgz//covytvlQOprv3EDVsxfiC+8+pKi7Vmy57W33YDBb/6h7MRPNJmQa8jJDyPrfvcPbsa8qmp87uJ3TKrv2pVtBKY7AlbmO7GICkhNZeD1+UDQRqMkBX7q9ksViDCpqaQARzFtl7wujjtYmiYrgHVwcAAHDnShpa0Fe/ftQUfHPmFkuX7A55d9pTMqCyYrS3aLIIH756KMKmXFTvpSwTApl7vKw8rYR1/EE8xv1b8VqNIwibmIPk9AXsetPgHHrzoeixYuRnVVjSPpVKDqdmsOKsGupM+6dZLbyn0n1ncOz1pOxyhJ4uhoWiXgbkTjUZGcU8rb1t4meahPbHoCzc074XEmXNgHKW9nLnahk7Q5NwtSD89VPrRHHUnJj3W0QiBqCvGa7Ud9ZrCpY2s7BlAtVC2XNoKa4KxY2babB6WBmCNAs6sEcJ1I1AtiVzyjUwiKC5O7HYA6w0D1cMt+KWGkE27hwoFyYd7gWOGebpAq+YQfuFhyEk2uYOHxaWrDz2945dsE7HDhe3U0yilYkfLSa371ffz4vr9j903/O5Eek1vHgFSyaoWs641/+QV++uBdeNgBqS++6WoMRMN41omnjdo/S+yQ1Su3jAKpfd1Y9ZE3SMmS1Y2LRm12xQsvljxVyl+f9ukPiEETQRHlvcvnL5Ac3WX1ebBMZpmM69ff9AE8/YYPimyXrrNjLQSp7A/vOO+F6BjoQ2v3fqnTSrmzWUqBVLLLZDEL2XcysczffE6JcjYvXnc2zjnmKbJLglSWNbr8+a/E+hZ1b+YxjXMuGU/2zwsd5rWw/QTgL173VHmL+Z9/3vgQ7tz8CJ7c2wZOFLzwlLMkLiZvldeVrPTpK47Fza9/T1Ge6Df++QfJP37j0587KkTHLlySy8EtB1Jf943PYMm8BslZLlzIovKzwW/9QcyjSi2sp3rlz7+DG197aY4R+dG9d8Ln9eK1T33WpPquXdlGYDojYGW+Oeaw5gAAIABJREFUE48mQSrriZJFJUhNS35p2qk/qgyo5pamHXMZBajq3KulCfmPIHZoaEDqTZJR3bVrF8LRsEh/aQrHJZGKCaBl7VXiQQGqwtbyW9CAVM0nlHKH8uVoJMMGkJr3yKx6BIxkMk5NVJcHfn8Q1dU1qKuZh3m19Viz8jisXLoKQV8QPicH1eS1GrCbA76Oq7BGr3jMVd4M08p9J97bpnfNcr4tkr/sdolRUjwZl4mRnc078PD6h9C+px0Hug9odQzHfZqKAOZik4Hlq3CxIHV6r9lB7K3wRjOzZFPY3WQA6hR2X7xJcTvHSqcdbQo1WZA68oE1svEj2MwJgVQzAzhiX7naZSPZ31JMKredeaBKl1+6/c7VZbpBKuNww+/vECMcSiRNLqSJz9f+/lsxtyFQpHSVAOdFN10NSnOZT1i4ENzws85bfjmp8E4UpLLcCHNcaVJUWOuURj3jyaVHgtThWBTz3/8KYeIuf/4rcu0laC90mP3Er76PfX09wkTSrInxWVbfOKpUzV1bN+BVt16Pb7/tQ7j0BzfjiRu+g4W1ebBZKiAEqcyt/dTL3yJmQ8/83Idw5qrj8L23fyS3+kRB6kd++i38/clHsf5TtxU53JL1LDQRIki95JkvxkcueJUATebTvvCUM3HzG94nx+T1vu0fv8MTN3xX8l3MEksmis55a8duyU/lwv2QfX3H976ELZ/7HyytbwTXf8nNn5TfmbsaGlHa57G2nSD7u+tLPy66dmSyC0vIGJA69K0/FPVNlpu5475/gOx7YV/g9frThofw2PXfnFQftCvbCMyGCFiZ7ySuAoFZhuyTR4AqWSV9pWUgz+eC5KZKvUkt7SEgVV75ahAEsnT57e3rRcf+Duxpb0dPXw8GBvqRTqmBktSrzCaQzMTVqNNtSswQiOZrXBrjG+7fuPqSMaUsmawnGVQypnTw9Xr9SCbTSCUJrF0IhSqwcOFiLF+6HKuWr8bC+U2or65HIp5ARsrNKGBWaSd/c8l507eE+5d3xLTJyn0n0YsOy6ojQaqMhJmDKioAiAy9f7AfbW0t2L5zB7Zu24Lh8LCAVzKnBK/k7o0yMz9hkj8dC1IPy6UtddARs0HCapZr3BhS26Ibe+y81PEku/mjj7GfAmRaylnYZHXmQaoBhqX2aWJQ5rMxr1UxSKXO3SylW2/WLwN+s45fb5HLXAFIlWkgnX0seh2k8dVkuuNcdvudCkglw3bli9R8qHBhLiRz8jj7/PwvfwyUWn7xNZdgVcMikXQ+sGsLPvP7O3DJ+S8W51cuzEE994bLhHW67mVvEXkpH6wsz/LRn34b56w5Ed9/x0cdd9/viAPtRNx9aZw0HpP6ry2PC/D58Asvxmueer6AsZ1d+8TR9s9XfB71leoCXGoha0cTHprqkCHleRPQ8D06FVNmTAOgH9z9VzzatgN/+cjnZf+UjtKdl0yzyrtc8Hs8WFhbXwSayPCe/7kPI5ZMiuz1G2+5bNwuOdLdl0DvNbd9Gt99+0fw2qeeLwOOiYJU5n1e9JVr8P7nvgyvO+dZArQpTb72tz+UeqCN1XXSnpHuvgoCv4Q/XH4DXrTuqeIc/MIbP44XrT0blz7rIlT6A2jt6cSVP/u2mEBxouIvGx/G+350i5hcHd+0TO7kX6+/G7fc+Rts+/wPxA2Y5YjItFIevKBGj82F0uqVjHU6LQ7ANRWV0reoJujo7xGATwBNJ2kudElmnuqPL/24yIAprX7uSWfgsdYdeNFXrsabnv48YaLJ3hL4XnbHrfjmWzR/ttxCqTcdjW+4+G24cN05MkHwgi9/TJjx29+lubB2sRGY6QhYme9kI054Jtme8qwUN1/mdGbU80Gkk2KqpPVIRZIrtSiVXaVckvmrfJ+DfkosBweH0N/fh/2d+9HZuR+9vb0Ih4fVAdidAjwZkfxS/ivyXgGjzpDGRcdfZXL5Po+vuas8PhlbHpfg2QuPxy+vVCItNU95FpVVNVi2dAVWrzoGxx1zHOqq5iHkDyEajgpYJkjNM7f6XUSQyp/8XOuv8nwK063GGcsWjnunOAazJWgm22+L0+FM+qD2J04yZDA4NIC9HXuxceMGtO1ulf5I1pQlaViuSH5PJ2WChioCLjYndbLXYcbW11qiE1vKS1mLUyrHYB8nLE+deLtKglRHipIHqWx7Pqchf76FAHWicSiMVjFIzRiQytnGknh/HJAq+RYFObn8CiksXKyJIU4+rCaLC1id4gNyYtd99FqHW/Y71XZPBaSSJS3lfEsHVFN2hgCV8to77v+7OMOSUaTslCzfxWeeV8RWcd1b/v4bfOMfvxe2jQ9WgiLmU374ha8UQMR9sK33TsLddzyQStMpgt4P/eQ27B/sU0MLlwefe9U7JJ92ZJ2wwhhv79yD8z7zITkvSky/+ob3CTi56S+/wBf//HNh+lhm4JSlq3Hbmz8ISk65EPw970sfw7yKqlzOMM+ZLPLvPnh9Edv4jX/+XmSk/77qJpG4jreMBKlsD8Ef2eJ7r/mqGCNNFKQyNmzrh37yDQF7Iv9xuXHDK98q5yvukSVAKhnPN3zrc9jd3Sl5txxUUQZ8+U9uE5DL68q4Eji++/yLxNQpnkri1r//Djf+5ecySOTSVFePr7zuvTjv+FPk8xOveru0oyoQksGcWZjXykkMLtv275Fr+fCurSI3Zp953TnPxicuen2u7NBAJCztu2vr48IIU45LSTX3ef/OLfjw/96G9t7u3LW57uVvwZvPfT58I6RPhdeCLPDaa94lOcUE9ayTu+CDF+PERctz+c/jXTv7uY3AdEbAynwnH00BZS4PkKbsl8BU5bvyvHFqhubZzDxI5eCeTsAsJ0PX31w+qVsn2Dl+Eenv7jY072xGV9d+RONheAMuBCv9wrrGE1GRF3NSXxlbppYSjCYFqLItPLYwnfqhA1KZt8q/yYB6BaSmk2lhVWtq5mH58pU4ZtUaHLvmeFQEKuB3+RCLxoRJ5b4MY2ZK73ByjsMtAmB+xnWklusIE53JR3fiW1iQOvFY6ZrF10ddo/PjcDrf79nTju07tuHBhx6Qeqh08uWLEzC8zpxkIatKZ9+qqqqcoVZhSyyTOtnrcsjWnwgYLJN/mWsTwVJhA8eSyE7U7Kdcu0YDybFAqnRf2aQQpPJvp42O7GP8PIRSLHLhuSgiFQlBARAvbK3zCC8IlPNprg3OLVjYpqzOduo4VWc8ta167MMFUtkayn4p/7VLPgJkuMiW0jCiOhgaMzT8cmLdUM5Sk50slIdyQ7KxlIKaOqfTFWeCGebFciGQGwucFh6T4Im1UMmMEsCZhQxq3/CQnPPIcjqv+Nq1eN5JZ0ouJgEaz5nMNEud0KjpDU97Tm4/dMal4yzLrIxlmDRdcSi1n6nGZuS+eJ5kh5mzSoba5JkWrscvzP5wWAZj88YoMTTe+VJ6HU5EUVdRXbaMEPskr/PIuJo+SJBONnYi5mPcZjAWKdoXwTpjN1LuPl7b7ec2AtMRASvznXwUxRnX5UE6lUIqkVR5rUdrlWodmfw+TSkZY3KpQNas4kh3PdxOAcNwOIzBoUH0dPegr78XQ8MDGI46r/AgwtEhxOMxZLIpZUx5XDeE3WLuKnXIfBapozAHVlrLQJx+s6xn6kY2w5GRBx43AWodGhsWYNmylVi6ZBmWLF4GT9YNF/GuGCyplFfGUg44V/aYLsHqFEwWlWxrMZM6+bhOdgsLUicdMb1GTh/Uq+tMr2QzUvt2/SMPY9PmTcKisgQNmVNOonMtTkBLLnVa+x6vuXX3new1mNH1R4NBfTblXXf1JnK6Qjaf1K5YyXlfNnJoeOdhIHkLfLfgIZF37nVmPxyMYwo4y5GZ/KyITztiztnNadcIPXI5kCoPTKftKsMdAZ6lJIx5Eo8E1vp3voZXHoyZffKhbtrHQtf5WUh9xhvXOnkoykNS48X8DjlDObQBqvnj5yfx9D1lUtWGvbCmGGOpN+pEgf/0dqy5LPud3kjYvZWLwJLLX4Ofv++TOPfYk3OrEOz+12cuw+cvfifOOuYEYWHpkkz56tuf8UJcccGry2cc2FDbCNgI2AgURMDKfKfWHQxITSWTSMTi8Po8MlEqBjIEcA5jpWViKMM1YNQjMl9up3VRFdhywK/DNpb28AjIJDiIRCNSmqajqx3t+1rR238A/QO98j7ZVNZf5bYejytnduM25klM6ydAzbjgEVbVC2QIUJlbCgT8FaisqEFT02IsalqCxYuXoWF+I+bV1SMdTyGToMzXqyZQ3MDx/WD7OP5KJk0eLtvslXVnkERVeDXGASc6gTy1HjAXt1IWlROiRlRoACtr8IbDYfT09uDf/7kLTz75JKKxqLD+dK5WAsnllKlxjL+kb2vt3pFLjknd1/FAERVTeMHKXby5euFm4/mYrARTTUUm0ESbT1jFy86EdcfhreBm0tkvj0oz+L7YeafF6Y0PE4/PJ+wBO0AsFpWHmN+fzwngQ48zWEZmwQcjteJcQqGQyOtSiZTQ8wS5Uv/IYW9MM3IOcCMwmrRdLNO1TZpLMVGQqp3V1OnKA3R1weMxOVNDgBoM+uVm4bkY8Ml8C9YICwYD6jAWj8l2zEH0Og92bq9uYioFNMczcc+kMiI5ydUGy1L24pNXLBaX/ImA37F2d6QxM/W4GdmHq5uTqNmVnKnD2+PMsQhc/cvv4bv//pOUSmG5FdZ9pePvC045S2TBV/3ie7h3xyaRjNIJkk65lLjaxUbARsBGYLwIEKB2nxkCf9plchHQsR8BIMcbOlA3r9zcuSEhCsZ+pkSNbEe0yEW21V+1lIxjuCSmR0kkUnF093dh/4E9aGndib0de2RsxBqs6VQSXp8bPr8XEccVOBQMKohMsTyIF163T45BUyMSrRAG1Yu6ugY0zF+IZctWYFHTYtTXN6IiVCluvkhlkU1nRfUj46wRPh98y0h7DQBXafGRvRQSQoVnOnJsV/h3rl/MUGhkLOyQREZ+bnoXJz4SySRCFSGp35tMapmkZCaJRx99FA8//BA6u7qkNBLxA1+S6+y0XTFOjnbLd4sR55YDqR37H8yWAqZjgdWZDth0XJfZOluSA6m5tEZHGuG4uglXl1XQZJhBvid1rjhz5tDunDVjZ+DMFGfZCFT5uYLUmABMglSzDz7c+Bmd2Qh2CeIolWRPIsBjrgTzCNQdLiMzfHyvUIpRDFKV9cw9aEU+MlWQqvvKsbAOG8tZNi7RqBakrqysEDc83iQmTpJj4XXDF/DLenwQU/fuZTmHbEac5jiDGAwEpaYX/+ZxmLxN0ErwSlt4ThqoRJBxJUgn0PWpkx0BrFNsO/clMR2ddAL7KNWPG9bHEOibYumdCRzTrjJ3I8B6sC3dHVITtnd4SErRLKqrx8r5TSL/3dfXjcfbmxHyBbB22epc3c25e8a25TYCNgIzFYH+kwOILC5dKmmm2jCXj3PwVhYjU71GM4MyNnJlEIkNYiDci+07t6K1rQXh8BBisYgwXVSi0eU3nmCpmjRCoYDA3XgiLmDU5/EhS7AJt4wD/b4KVFRUobGhSRx9m5qWYH59g7zH9SnxpQJNX4XK5XKpaEfPJEcpkGrGdeVwV564mpneLi69zkyJMKeGRQMl4SlJowkESNx4RB5O597ePjKo/8bd/7k7nwYnrr8mZ1WnUEoZt5ay5SnJpI4HVk14LEidvo6S93dT1SiZRzP7IB3Tw2RyT64engBLJryz09Dyme5vfHgYPatjVy4ab2fuQqWttHFzIRGPi0zE69Mkdk7E8SflGJRgcOEsCfcZ9AcFIKvzGgGxFnEuLpOqDyFRBRdy8jklr5EjT4ZJ1VwFttnrVaDNl7qTZsXemiA1FArKA1ZyKwS4u+AP+sk9I5GkzXVK2k9zAW4/ODCg559Oo7q6WtjQrs4u+ayxoQGBYEgZY3jEGdVPM5RMVthTAa5wo6a6VopvDw4OCvPM9WdSWVAKpAb60mhYH5++Tmn3ZCNgI2AjYCNgIzBGBAhOCVLtMvUIHDxINaVoTBuKnVcVFihIdXmycPuyaG3fhd3tLejs2C/1VWloQ8A6PDQAn98Dj49joKyMQ2mGpyCTTsJ+qYVaU1WD+voGNDQ0oaFhAebPa0Soogp+f4gQ1hknZsG9yNg0B1LH8ko5ekBqqd4y20CqgaiCEbJZJCjXpVyblll+r+AHSnmJRahopHvvxk0bsemJTdi6bWuBZ0shXCifFjchkDoW1TzyMwtSp/5QGrWlY8xjZi40kTwlAIsTGep45hEAxoUPDuq7NVG0MM2T7J6CWoI2sqc0VOH2FUF1qCRwM0iSDCBBqd/nF8aUn1VV8kETEDc2Ak6/LyBsoligp7Oa21pUj1UbIBbqlAYUTJSYQtM5Ccok5L4q9VWQSvZUpckpOTcehTM34jzn8yKZiCORjKtVOwtU+9wCYsPRYfT09KC/v19yLWT2ymGVI2KWwscwIL/T0KS2VthSgtJlS5ZhYWOT1P0i+k8kkhIj3qPBAIGsN8fAagHimXvAllMEVOxLYd5m9gu72AjYCNgI2AjYCBy6CNg81OmJ7cQrO5Q/XpHvoyjrihcDUuEmUM1gODIoRkr9fX1Snobjp3372tHW2gKaDXN9SoBFTuzKon7efDTOb4TPTzfhEKoqqlBdXYua2nmorqxFZWU1fL6gyIJ5cI4VOY4iYJVxbRFILXUeMzd+mp6rNv17KQVSZTjtMD8zzaRqvp3iDx47now7RJEbgVAAwVBQyszEEjEZo7e07MI9992D1tYWdHR05LxaRtt6ljb6HBeklhr4ziZ99HR0idkq9xUG0inobGYtlDlUFpCLGBm51aSH7xOwaad1CRClM6QCN53loBacL2rHmUc5r65OQO9weAiVFZXCLNL9jexoTXWNgFKCuQULFqKmphaxWALpVEakGrQ5Z44q3efkPUGdOlumeQ/ObBnBKhvAPsikesqJofW25GabMEjVG1OZU+P8RdCecBhlZVlNUWtq4RkPX8AHl8clMz6RWBhD4SFJ3N62bZt8znNe0NCAaDSKrq5OOd9oJIrKqkphVDnjR9lwPJ7AM59xPk499Qyxxqa1Oi+DtomsahJMQ62sqNC8C7FkmrllrH5MNpWsql1sBGwEbARsBGwEDkUEbLmZ6YqqKb83XftzxlojjICEMHBlJP80lgijurYKFRUhZMmUJuOS/rR580asX/+QEhzxGBKxmBAhXr8PJ590MtatPVUAqj8QkHGPx+2DS8yZfPB4fPB5/Q5IZYqXep0YNm58kDq95z8X9zYW3hIM4OQrz9S5CSmTdmrbul25lDohvSorEKoMYWBoQHKYWbeXY+2//f1vMramm68hqSba3jFB6t5995eEtmMB15kO2ERPdKz1ZjtIJeAsjKtYJtFwiGBPrJs1Z8CUPWHeJc2TtCguM9mzkuTOBwxnM2j9PBwZFqDXUD9fyD7S83IMuJxtILmafKAkE0msWL4SDQ2NAlrJos6f3yCgNhgM5fI0mY+QB6oEb5KlIIBXZl2cci0CUgVklytBw4/GcvcVaCuXVAtMp8SqmqyoANNMShhWqpCpAnb7PPIgjiVj2N/VgV2tu9DS0oK9e/eKdp45pwSjlPsODw8V1ELNymwf2VHKmpmjunr1GjECmD+vAfPnN2JB4wIEAjpTSADPePn5UGYs1Dd4OrrohPYxXj+eq/VTJ3TydiUbARsBGwEbgcMaAVtuZrrCPzMg1YwZmQaVQVLKykjJmayq0pje1dvbje4DXUg5JIgo1BJxxOIJLF60GMuXr5BxIEkL5pxSVJdMpsX5lxP1Pp96enBMx5Q1TvjTMEnkvrlwzdw4abqu0EzuZzZhLmlLxpiVkgwjaUZq1amS4dJyRSSDdre3YfOTm7H+0fXCzHN8PprPHzuS0wZSBTYUmOPM5AU82GONN7g/2P1PeXuHSVVmkICL+aXqzKYgNe+ORZAqzKSHNLwekTMZnA3j35FYFAODA9iyZbPowtmBCMDm19fLPmPxuNYrcgonc3uysPLEybqwetUxwqbGozFUVVZj2bLlqKudJzJgt9snDm8EteLy63JsyNPqJCdQNZef6TjWCbg2YHOiOal6Xsoqc/aPxkYE6JpbSslvIhETyTMZUtq2U25AV18C1MHwIFrbW/DklifR2blfGNPKqgoBuKxHxm34qgiFBLjGolHQzdfj9YmcOZOiaUClSFga6huxdOkyrFlznFiqV1RUC5hPpZVlFqFzVvN4ZwqojtePbVmaKd+JdkMbARsBGwEbgTEiYPNQp7N7zBxIFf8SD+ueumS8yDxUj7j1ar1KSZ/yav1KIUjSaVGdkS2jWy8Vd4FgUMZMnJwnEI3HOZbUNDCOn6RaAo0myaTSwNPxOslHzILU8XpPOaB6OIhBcmLiucJ0P6o7xQcHYq5Fxt3jc6Ovvw8PPvygjLdbWndJOqJ6x0xumRJINYcoFbSZNIqZ3KmWX3u8wf10HWfS+5H8S0e0L5MXBKbKmBILSukr5qO6WJuIgJUgKYlwZFho9f37O+RB4naTSU0iGo8KOOvu7paHEm3FOQPGTsXizlp6hWZENF3yyMxYPJZAeDiMhvkNqK6uEdvwgD+I6uo6NC1swuKmxairq0dVVY3ksBKsctt0mrkLfKCxvS7JXzWFqNUe3dR0ZVQmDlLZv7SNabkhuC3BOc+FYDwejzqS54y+53Gjq7sTezv3omV3C3r6eiQnleZGrNskubpu3afif50hUidflTXwPDgbGAqE5LxIAns9PgHpSxYvxfLlq7B8+crcjCELWnPW0JWZXSCVkWZ+at0ma6Q06XvRbmAjYCNgI2AjUDICNg91ujsGRyKTH9CPbMVI86XRY10tHcFxEsdA8SQn+VPwe8mIZhCVknxu+H1eYVU57uK4kPuhu69MxzuSNfFIocyXgJRGm056V9qpxiCT904qmvqXFCylkMh4IZVdlM5jHG/Tufp5Oawy07jLgFRec2FS2VtZSzcek8oZ7FNULd759zuxo3kHBob6JZXVGJyOvNyjTcLy/cOC1FlcsJcdki8z+8BZKFMX1eMlyGQ5GbdovGkXHo4MScJyX18Penq7sa9jn/xNsCautqkEhgjOIsNSx0jKr7g9IgNmTirZTj6QFAiyrIofCYLUcESMgjhTlkll4XUT3FZgQeNCqX9FoNbYsFDWCfhDsh2BLsEdmUhNsmbdUZX+6nnlc1L1QTPC3a2M3FcYZQ9nb9Jqjy7FqSFxIJucTMZlto/x8XCWJ5vGtp3bsL15O3a07kQkHtHyMomEbE/mVPIrpKg0H7jmwadiXd5YjDtt1ilz5jmlnPNiDGgccMIJT8HJJ62VWUU63GmZGjKpOns4W5hU82C2st+5+hVl220jYCNgIzC7ImDzUKf/ehCgThdILYSDJUGOUeqxwkMyIYwX62JzWBZPJhyQ6hO1HcefwUBA1GxU2ok3Csd6TsUIAlYp1+f16VhK2Fj6olBhpuwbX6bWvUZuqqxxrjbj9F+AWbzHkddwpgGqlLZ05L7sB8QVvIR0fiZJRjXj0PAQWne34M5/3Im23W26jtOjiVfGnkwpHjMfFEidxddxUk2brUyqMQkyZWb4gOAsVyKdkEK5/gAfBm7pGKxDtL9zH/bsbUdv7wH09feib6BXGNTammpxZmPRZjKskUhYSrSwNipZT3FsY51QgrZMGhUVFZIzkIjTxY2Mpz54OPsVDcfgcnlE5kvZa01ljUiBlyxehtoayn9rUBGqkviLkxvZVIJUF52A+YCiS26eEc7PhE0EpDo21Uz2Z/kbMYkiq8w2Ojm5SIOmuj6flqeJxiJ4cP2D2Lz9Sezv6ZRZH3/Ir/2DeRdOKRqRVOuTU2Ig5031tJuSYR+SiRRi0TgCvgC8Hr802+cLSO2vdaecijPPOFtAutcTQCKRQjbjhsflFcmvqSk1qU45hZUn048tUJ1CgO0mNgI2AjYCNgJFEbB5qNPfIWYUpMpQiOo2rXvP8aABk/zpZek9t0dySTn+NGo+njVL7tEsiWMmqs7yYzsTk+KyN1IWUdK1Cmu2WpA6/T3o0O2x0DiJBFo0HhOQGgz5JaeZJBF9X7Zs3YKH1j+Ejs4OSc0jsWQMXy1IneT1mczgfpK7PqjVKYnlRZX6nE4eptRJJTjzcFYKSKYTwox2dOxF+57dYooUjQ6LFDYSiyCTTaGiMiRsI3MzSccz74DsqpZI0YV24gaw0fWXwEpYUKeOqji2udxIJQjgeGwffB4aDgWxZNFSLGpagsbGhVK0eV7tfHEOJhdJ5tEwqR4HqBrwXVy8dyyQyhZqHVT5x87OWRnZhI61Tl1YB7DS5TiRZKmdqDDEjz7+CJrbmhFORhFPJ5DKMs+CIJIPTGciT2x6MwJOpc4s5cgCrlknltLfrJgi0b2XID0UqJBzZLb40iXLccyqNSL5bWxYgCylvgSnwqTy95lx+Z1MP/ZEs1h4d+Sg+qfd2EbARsBGwEbg6I2AzUM9NNd+2kAqm1dAXJVM0TOnwAGPUytQU75oeqQKOFG/OYwpfUuEOSuoA6/GmE6lAyEQOC5zvFScUiU67uP4NSPyYgJfZVHN+G6ysTw6mdTJRmm615cxckZxCQfJsVgccGfhD/okN5WS8cceewxPbHoCza3N6O3rFWm4KB49BLHaIQsZ/uJyS8b72UEIJVTvf/tlsxYH2bP3vpKC7xmnl6c7yiP2N5nB/SFuStHuxbdXapbq7JNeVT5I0s6sV1K03t09XWhra8Xu3W1oa2+D25MVKbAwgkhDnwW8oRXMKWpUyCdJz84smgHDlMJyFeaY0qFX5K5ev+Rh8kXwGovQtIj5nF7U1cxDQ/0CLFmyFIsJWBcukVxX5nEyeZ6Yj+sR7BGomtk2nVUxXWw8kKqh4bVKp5OSkyvJ/NmU5OKSTZUyO143IpFhHOjuknpfAwP92LpzKzq798Md8CKUwRLzAAAgAElEQVSSjKJ/uF/qt3KGMBgMCBstszxiEqX5vrwD5JlNw6R0Rs6bct+hwTBSyTTq5zUIUI9EYpKHWxGsxNOf/nSceOJJCPoq4Hb5kU0rizobQSpjaY2UZvJutseyEbARsBE4ciJg81AP3bUsBKmTTdcsoabMNXSUVNQZGko+qQM6uQ7HgPxJFZmZoDd1Mency9+Z/sW68yzNR+NKBbRMscpILVVj+Ml9kHFTQ6U4YrGYlqvxU5F2MOlQRy9IHYnBxsIwh6KXSh/j/EImIwCUEl6v3yO+N/0Dffj3f/6NDRs3YHBY0wv5PpWbHG+bEjTuAnSpINWgURfcWcrdtXuMKfctB1IFBZsil4ciAjO8z9kKUtXSl3bOWlKFC4EYczKp+47GhrG/swMdnXuxb99edPcckA6iwNQl7raUwZJVlDI1zLmkxbibeZapHAA2rm3mmpIxZIdhvqo4vKUooSXIVMmvuPUSbKYgIJRyj+qqWqxcsRorlq3E8mUrRQpMljWdVKMhU4qG2xom1ZTW0ctdNK9S5uGlAFuBO82SPCIjYCzoTCcTO64sOrs6sHXrFvT1d4txFKXP4VgEWS+ERaVcWm4JOtjpraCyYebiutwyAUCwKrnAWZeAVJaVCQZCiISjSCRYY1bt1l1gPTCPsKrr1q7DsWuOx7y6+agIVMPrDsANSn7HK0Vjzn1iJgBl1xpRA63wNip3v1Y3J1DdnJzhO84ezkbARsBGwEZgrkaAALX7zBD4c64vMhl9UKdR6ht5Yt/lo8c+hj3SQXt+L6UbWAqQjnrPkJUl/FfkKM5BJL3JUe0RUMq42AmMGVooSWBYVl9uLCetlkCalCyhFFTtlofI8puagZox0cEE/ugEqaXGcjMOUqX6BwkiR8VIbOFzCzm0u3037r73bjy5dYsQUrpeSvGHx4y5hXzNLXkmVfsDUYb5eMog9WgBqocTjLsok/CqYxbBmJioOU60g0N96O07IHWI9u3fKzmpnLGglFdqhyIjsxYEc9FoGOksgatb2EepoZpMCNgzNtLGPIgzZMy/FLmGyDNUokFpBmUfZFWZaxnwBwSkUv5LIyEWc16xlAB1BZYvXYH59Y2oqZmHTNoFpMkmCsSWh55IR5j3wH2OsqR2HlqlZthyeacEqS7JO2VCNqXNNEoig0x5c0tLMx544D6NSXRYzl1erozE0yMMLCUpThmbTFreM7bo+oBOO47ENGnKinESQTdnAplzShmzW+IQdHJO3Viz5ljNz120DHU19Qj6quBmGZqM5mDw1lNGXL81TG4HQa5+IRUyy+W/+p2vgVErSE5tiWW8PmzzU+f6MMu230bARsBGYGYiMNeNknIDYmeooSpXU7O9dAxzIIC15OX7W8cw+t2qBpfyJe+YBfEzMwlPtknHPDoxbl5GQisbyfuaFqRZobqeo77NG0vKMfJtkBKBUt/eDO0dt8cRpyGMlAw69IMi/Zo0XVOdZBzkpIGJJ1KaIISGkk6pEQe4ctxmAK2MC1m+UIgP1qenaWVe+cdcVZ6rjl1p9umTsRfB7sEtFqTmruUYBMWEYlzYIQo3yHcZ7WPaVeUnx94En2RISaQxtY4AtbmlGY89/hhad7dpHxFpt0ukwEIAmd484vIXs6n5RsyocdJMMJbljjHeQH1CF3IGV1JM55IbnoZHmUxSmFECGeaW7tnThpbWndizdze6e7uFPWVHUXdbfVjSrVZMkcQcSN/TB6fzwHIesvqIy6KhkcCyRuqHDg0NSS0svi/lWagZdrmkFqiaCjFX0ytsazJJwOZBTXUd6qrnoa62HseuOUFYRY/LJ2yi9E2Hu88lz48Rz8IOq+eT79FSq4vSZTA3QuW5cPPRTsCcwNZtW/Cvf/8TkVhYHvlxp/YXt/P6fWIaRROAeELrqXJ7qfFFoOjkAet5E5jzPZX9ak6G/tQcDOad6hcLY8ii1itXrMSaY45HQ/1ChHxVDpBXR2DJZQ0yP9iDLOuF0WggnUEwEJT32Hbjeqw3ZsE5F8yGFs+wOkd3vs2mKp6xQHUGb257KBsBGwEbgTkagdlilKRywOKRrmQ15YbBZthQrNIi4JIRjw57HMBpgGrx/nQ8oOY/9Ajh9zQrAUiaFGuxexWMcdJfvrvdcAxisggGtXY7P6PhkJR28VMW65fxA7/7KZXVyWsaNGqdUZZ6YSu8Xn8uJUvGQ6w0kNH0L6ZiSV33ZEp8M7i9TIBzhEhgmVsUTOdSP4s+yf+hYVTQXWj0yJQuXQwwN+vl1ZRG4muAu6ydo1AVvCvs5vumwgPfHmu0Ug7ATgaYFu7jYBjb2X+jliUuRmgUR56J6d9mDCseKoY4MmUvyZbqRRXSi0QPlYsRlnvMpMRode++vbjvvvuwd287DvQcEPwwPDwsJYzYFygH1z6o+yqjCygtaRgxFub2uZzUvfvuP9ipjqKYHHKQ6syIlepScwmk5jqcqE2VHSQA8/rcwqgOhQcEoG7fsRUd+/dhYKhPyskQuPGBqLWoyN4pM1c0yUJQp/3NWfLJ8g2NCxyQ2ofBQYLUiKzHhzIfttyvMLBpzrqxVijL1Pi0HmrGjYAviGCgAhXBKqw9+VSsO+U0+L0hydkURpXNyWh5G5a7kbqvZepcFc+qcJYzR/7LjEwOpDrOvulsCrFEVMrvMC4PPfKg5ORSJ08DJbXAZr1TnxSeJkjliy7JEitGijOe5oYU6YueMxdT/kcnMul2TJmvG9mMSwFsNouGhgYsXLAQK5evxpJFy7GwYYnUSk0luV9ODigDze3E+ZhxZN6Hl19OLplkMHVf5boZUjn3u75RbE1vHvTqTjxVkGqNlGb/F5FtoY2AjYCNwOGMwOwEqMJR5ge/gsmcvx0FUyHwEosfxVw6/uD3t5m4H/EFasasBKicoFYzIb/WpE8pcWDSp5gyRDkj3yeA9Dt12qXWejolk9IcL3H8w9+pymL6EBVlgWAIFaEKqRjA2vQ8ltQadYhRkgEci3CsJXVL/SyHlxTSgNsLUBWDI2VF86M7HU2WYqMKgU3ZcUOpDcdKes2LNAugSIkj5VKgSh25HOQy2uSJwpKjA6SOEa1xx4OFkzCm5m0h0y+TMSwfJCYtEMNWEf65M0hkkoix3MzgELZt34b77r0XXQe6MDw8pPnGoIozmsttdqaBxn58le1vxdfcgtTD+S1gJvcEnHLegR2EhXL5gtRC7TqwD61tu7CrZSe6e7uEZidIZSeg268410otqiJRhwNMCyCOUoQKzrJZBCsq4PX5peYqE+cJ4iShnhIQ1iF1Zgkpf9XJOefByAdq1g2fN4iAr0KcbwlQ1609HSFfheRmEqQRoAr56YBUSmrlJikxrVIapDrZs5yxpLux14VUhu2MI56KScmdHdu3orW9FXv37xFgTSkCy9BQBk1e2cSGNx6XurpaAcyDAwNIJgkSHRgosoa8NEe/LMyXoZG60BiJEmgtDcRZUpahmVc7D8euOh6nrztL4pHNeOD3BoV5ltqxDgmck1AnTX6wstymnI4ck+V2CkBqVmhwB6w6uovcLOhBgFQeyxopHeYb3x7eRsBGwEZglkYgPs+DnrOCh711IxlUM4Fd6BBK45V8riV/zw8yVB2lE8tSQYFfyJqJlBuMm5PUwbnKbiUFir4VXo8ARIJRqccuaVRuIRH4Yim/RDwm5e44Zgr4/PK9rtUa6OORxuDgIAbJNg2GZdK8trZOXqy1Ho+z1iQn0dMyIc5xAtVWPq9XnXFdbvi9PvEK4RiN0lrx+hAGVaW5OZDqjB/yf+cvn44tdBGoOOHE3PFAooFN+Qn0UQaZFqRO2310MCDVjGt5L/D6K9PtSM0l3U+xgQGp8HAIn5RxtzfgxeDQIO659x5s2bIFHR0dOQVmVVUVAoGA3DNmH/xdXZ8nuRiz14LNLEidZAyne3XzEHbmwMSVN8OukY6ju6cTu1p2YF9Hu9RFHYoMCgDzB1giRsvMiGDDsQ13Hj95wOUYBRkwRsRkQCpn7lwedbot7JziduvIhM3DRgAbWURRXwhcFTDq9xGohgSknrrudFT4qxDwhggPJTdVQCpnCAuZ3twzNUcdjqgtaphUfTjKw9Wl8l6yzJlsEtFEBF09XXjssfVSiqd/qF/ANcE7c1bJUqqKQW883nRkVRcvXgyv14s9e/bIzKaRzJjZyEKgmpP+CpvKLwN+gTjSH+dmlllRfxCrlh+DM089G/PqGlEZqkHQH5IcVn4BidsxDZeEjfU4EuqMfPnlAWrBuc4QSGV0KvalULcpPt1d2u7PRsBGwEbARmCORmA2OfmOBqlOqbwCkDUeSOVlMJUNZBDOwQFfZghiJvj5liN/pNTWmTLWyX0xo5Q9ScWBSGQI/YN9GBocEDZJ8jOpRPN61YCSqUWO7papRgJG4wlUVlZhXv18LFzQhPn18yVnk6lBotJyEAjlvRxbEJhyHz6n3jxBKxVtfC/FSfYsFW750oKFQFTHTtMBUnUcNfaSZ7eL1zUBLjROGslSTAeTOrJ9R67cd2S0Rp7peGdu5OxGiyCGoc4lNpM5ZrKGIDWVJUiNi+y3b6APd999N7Zu3YrOzk5hTmXipMApunAfU1K0WpA6+741cg9hR5dLMEaASpnv7vZWbNr8uJSdGRruF1CadWeEMRSmUwoyq6OuLoYNdGZICh3XZBaRpVeU0k/LzKKWdtE8VJUMmwLPnJo0NuR8eooElvITl1dKyxCEEagGfAGsO+V0nLbuDFSFqoVNpNTVRQMhlqQhgHYMB/JSlGKv6eIbqwCk8rvE49aar8molJ7hMzkcG8a+zn144IF70L63XSyvfX4fAgEfkqmkSIu9HrVBNzdRKBTCmjVr5Etk27ZtiEQi8rtKpHUGySymuDXPWc2kCHRp285aqbpwv5IPkgEWNy3D2pNOxbIlK6UkD4G7CwSpcfmmYI1ZAlQxHUiSUaasWnNKCkvzjM2kOvmw0syDk/sW3gUEqQSrdrERsBGwEbAROLojMNucfKcVpDo2RblBtciA1SxSj+P4eMjYipJfynZT4vfBMRIJBKZgDQ8NiD/Ijp3bceBAJwb6+wom9iGsK0t1EFCydJ3H61UzSrhRXV2D+vnzsXzpcixetAR1dfWoqKyCzxfUcVmSJo6sEqDpVibVSk0oIawqB/+S35qFMK5m/OSksuY68PSB1PHuiXIgVcek+dIz0yn3HQs4jwfVxjuf2ft5KZA60bMtVBXkfGscAy81a9aYiqkXFQVucX5BOpuQShk9fT144IEHZPy8b98+GQNzG5YZMmWMTPohSSEdX09ysSB1kgGbgdXNQ1jYS7dKWinBPdDbiZ27dmDjhkcxHBlABkmRqRCosQ9J3VNKaDOOE3iurXkKX6raOIyiABsnn1LAqGPdRZCqYFRnGyllVcdgNRMS4wFxe2NeJTlSNRGiiy2NknzuANatPVVAanVFLUKBKnjcPi1fk6Z0xjVlkCod3usWWXM4OgS/34NAyIf9XR3YvacNmzdvRIcwzNTFE6T65UuE58Hz4pcPbx7eLEz4Xr16tfy+ffv2USDV6PF50/G8pWYYzZPEmU6BJb88ckZQjpzHwy+eylosqG/CiSechBOOO0nO35Xl8elq7IXfGxAzJYJ8mSVlji6/GOWhYGYYjBTakeWI7EhfhiGXS2xAasGnB9tNrZHSwUbQbm8jYCNgIzC3IzAbnXynA6TqWEkNhWRM5PhPSIpVRk0oHcshkfSaiimsEsBJb44lfF6PkAdMJxro65UUrCe3PIn+/l7EomEEQkGpHcqBAscckVhUStyJ4aSPwJKuuFrezx8IorGhEQ31jaitm4cFjU1YunS55q8mU/BJyTvKjFOqxHLqzXNSPBDQVCLDpHqM/arxqizogjMHUsfp9znTJAtSD/YJMV0gVYaSjrS32D7LmVjg3AIna9xpZN1pRKJh7Nu/D//85z9l/DwwMOC4OLsFM3CMbMbGRk1g0uwmdc4WpE4qXDOyciFIZSJ+MhXHcGQIezvasX3nVmzc+CiSqRh8AY+4bJHhFKc3p/RMDsDkJpb0QaDS1TxI1TwER1TsWJtThmtmFYl+jI5c9u2UrJGOp6hY8itFy56lGRCL8HoEqK495VScduoZqK2sQ0WwGh4yh1k3XJSwOGDLsdZzJCgTY1Kl/YUgNeAVF72tO7aiuWWHuB739HdjODIMn98rIJUzmDRR4pcKb0LO9vCmCQaDWL6cXwQetLa2ilTBgHMzm6r5pmlZnzmn+j5rx9IxmbFUxlncj8WQ2bge++BzBUTyfObpZwvLTMaZ8mCv2y91V2OxhJT7odyHs586C1VchqbQvVCvlAH4hbORilTzEHY8Kc7EurEFqhOLk13LRsBGwEbgSIzAbDFKKoztRECqjElyNUA5LinI03RmdjkOkfGEQwZwA2EuWSUhoxURdLyhtemlZn0m5fhbqMf+UHgQQ8MD6O/rRXt7G7bt2IZoJCzy34rKkEyUU56WSCYQYzqRjA/o8UEJMEv4JcUkiQq26qoaVFdVo6qyGosXLcUJJ5yktebTGclVZV6qMbfxgNJfOgan5X0qupScoKJKoyXuuUVVAcaQ+zrxmrE+bEHqtIXajPbMz1Kwv9zBjPw2b6BkHJ7z5mOyrXP7ZJhq58kg485IiUem1t1zzz3YtWuX5Flzfxwr5+rsAkLuULVIFSEZ1kkvFqROOmSHfIO83Ffn8ugkR9aQTOHO5m3YsmWTsKhkEDNIqfQ1HhNJK7GjuOeyzIn6IjmOb4a2J5DSh68DXXNlc/W4BQ9zR/IqHdgpA6NAl4ypWomLXIDsaJo1tYha+fj04pST1+G0U09HbeU8VAZrxE6deZgEqepjreYFk5b7akKnAHIyzMzhZAzuf/A+PLl1M8KRQcSTMZEicBaT7nt09+UDXWZLndkiNYTyiiMvvzS6e7pz8gTV5Ks0WFz5ZLbTI5Jqc7eaGaF8nqqaIki+CFlTMTJwC5t89plPRShYKXmpXo9f3I5ZlicWi4tEpzJUJW1hGw1wN53scIJUOv42rI+CP+1iI2AjYCNgI3D0RGA2AlSdji0uPaNO/yPMkQzokp8jkockt9QYIzqVDjRzxvHj0LrqwrKyNr3HJcaV1JqxHOD/s/ee3XFcWbbgSW/gHQl6K8qXTKlUraruqup+H/p/vpkv82HW6n7zevrNq66Sl0hKpCiK3hsQJLxNpM+ctfe5J+JmImEJUAQZqQWBSBMZcePGjbPP2WdvtBKtFJZkaWlRxp+Os/UKwHRhYY5xBAQhEUIkUqrIS90P52NAJV6X0AY4ZasPQQDEFVNU/0U/6sDAkJw4ekJyuS7GTsODw9LfPyBduTyBayaZYeyAHzCx4BBASiZCsLrvmdB27H5PqtdZuhVgE1J1X9C10AGkhN+82dhkswTYF3RML8HX+AJJBlI1ueGAKjFCOG70OVWjR6k2K/Jo7JE8eTImk5OTpPo+evSIn0Usa+4ZAKYoBg0MDEihUKCw0pYfEUjd8pDt+gdsEeayyAb9OkEqKoV37+HnFoFZOpOQGrjhdSjBQdU3JikKKDlTaOfpqT2Uxi93FTejufhC4U7FTidsqOpFIObSc/QC03yeVhDZ4C8OpKJFgxJK8v57oPt+LL1d/dKV7eFCi0piCFI9ixxeB2tVUnUR0u9XsQK9VFDGhM/YCjOZ33z/jVy/eZVCShJvstqqKcWGVOtV7SF1NyYVR9KbFCi/+BsXEy4sAFMzqTbKAsbDVIHtIrbP0+/M9fQSpDdjkkTqtRmTRl3k7TfflQ/e/1D2DY9Kf98AaTv0V23AP61Oug+yoLh5KQC2nlSdZq0gNaT6+iq/Onp6Xq2iulOTNLKm2amRjLYTjUA0AtEI7I0ReFkB6pZAqufD6UMUS44HIi6moO/EkAJfdivFxhScLizPy1Jhif7riwtzMjc3S0XTuflZaTaqbCsCayvoV6XEhOpXKA6NMblPCzrcrRE3EcAqGkYKncntptAhYaB/SLKZnKRTGRkeGpGhwWEZ6O+Xgf5B6e8dkGYdrDAIQqoAo4JUJ7YUgIuXCaS2nIVNXggb+aJGIHWTA7nqbeuD1NDdwmJeYBH0ZKOKip/vz34vN25eJzBFFRXXglF8ETsDrI6MjDB2NoCK31t+RCB1y0O26x8wkEoRpGZNrWeKy3L9xhUq+6JBH1XEeKLJ3/AIxSObzUh3bzcrf+iBUOoKTKfxW2mqqqiETIl2NmptUZf+GISS4MXlZKPxnFUclTai9F9VA9a+CNJjGyCqo0cV+BALZoo+qaC69ub7JJ9BNjCjirYgtbOSuhmQGrLtla2jIBXUXWRPgQXn5qbl6bMn8sPFH9ivi/4RVE+T2aRUqmjeLil9mSJQTfbTmj1PmDHS50xUCfQE/G1N4Pi3Xag2NrjA8bzPta9VVbQKIlKgP2OoDx88IiePn5I3z7xNCk8ykSGxv1HD+5Jq3u0ED9LpLCvcqN7aIwSpq/tRQzMhBahxlVrehPLe1qZwZE2ztfGK3h2NQDQC0Qjs1RFYOZiU+fcyL+3uB3c4S5y3V1LZftRaQe1UR1PSmEt7w9HAMdEAJlE9ZfWziSR3SRaX5uXO/Tt0EFgpLsvi4rwszM/L/OK8lMtFyaSTatOXiFFdN4l4I66fNz90B0ed+4KCSsRfwfFo4OcUgAE4AWjRHpSkrd3AwKDsG9knhw4ekWNHj1OgEu9GLFGvhWKOEGZqFSYKT2VLT+oLr6S6crWLNzdWCNbzE/CXO87ICKQ+z4Xqq+12Kk7Z68QS6NVuVCWRTkgik5D/4//87/LlV1+y0IMHCj3Ur3FFm/3798u//uu/Uuvliy++kOXlZccW3OIeRyB1iwP2At7uV1JRRQVIXS4syIVLP6o36vQEe1JRTYU1DSqHaOTP53PS09ejJtErxWCyEKCCAqJOzwGlVEGqWwiQ6QN4dJXB0IIFPapxt5BCRMmBVABSV0nlwgqgChgaS1I4CT2pAKnd2V5mBbHYku6L9wYgdSO67xoglb23OO6GTE4+k8cQTLpxRR6PPxYK7gFTJoViU6XyimRzWUkm0bNhNAa9ZfnS2Cpc1CC4h78TwKepkxlIxWes2op/m5iSTQkkBPAdAKlgJWPMe7r7mAWFJc/JE6ckn+thpbleFdJ2UFktFUu8kUEAAXvWClK9G0ybaFIooGQglQ3COw5SsQcRUH0BF370FdEIRCMQjcCvOAIvk9XMWsOwGqQqg0kxp97bV4NUZSnZQxVH0S4KthqSy9DcqJOBBaCJH1jXFYsrsrg8Tz/6uw/uyszctJSqJSmuLEtxZcUJLDUk5XzkCWxZOVVLObDbkBiHfQ3FmFgogBAjEuFJepyC9ltj8l+9KhGroKLaqCJmU9AKOm8+kyNQPX70hLzz9rvS1zcguWye7wNIpT1NDIJOYHL5Fi9rg1R/jDdNiPUq1KvP0XpbMZAaxqB+dNPGyvY23Q5ENwtM7X1bIjP/ilff8341SewbbMRrUnZvtQ4/sjZdax+vJse2VO2ZBvuxa/WKTM9Py9PJp/LVV1/K1WtX2XOKB+Y3mIFWTe3r75O3336beOTmjZuMnTfcvY57v/p8Rz6pzztXnvPzPkiFxDkqhotLc/Lt998QpILeWqkW6VWk1NYYRX3QqN/V3cXm5EJhRa1j0PfgaL+BnLRCNIU8PP8KYGNexTFczLXsr72xTtWWC63KUqMSiCoqKocQBYK1SiaZDUBqV6ZHsikYgDuAymb+eFDZDO8rnei+nUEqgDkBerMuT58+oarevYd3ZGLqGZWO8Tp6UoulArOc+e4uSaczFDBQnB6CVaPiWCUVwBQceownLi68HgpJhSAVzwOk4wI1BTNuy4kpAUNDuRfAHeDzdx9/Km+eeUcG+4dYTa1XY+xTzWRyUlpRkIreEjwaLZVUfxlvVfYNQSpuyg3c1nYNpGIvIqD6nBd29PFoBKIRiEbgJR2BvQBQNVpxcDOopFrBLQzQW0Gq61f1ErgGUpWZheqPqvkm0ohjtL1paWmB4jDPpp7J08lxefJ0jJRfVJOqlbJUKxVJZ9OSYu+p9rMiUEfrVa1WoUd7OgXLGXip16VCizoFo8lUmmCUILXekEq1xhgA4ADxAtV70a8KrY+G0Esdt/fufDeT3R9//ImM7j9ISjCIdEiIwy0A4BY2N5sBqduehuuCVL9a2v4NIWuvVXtjo2qpv52tAFQDba8DSPXHZR2g2nLudNytWlon3d0Vs4Kebf3b9FmgZn3lxhU598M5eTL+RGZmpxVNBO9BwqfBuNh+8FmIkpqN47bnnffBCKTuxCg+xzZCkIqKYU0SqbgsLM7KF19/TkBWrZYofQ7VX3ikqn8pKCpxZu9CixQHygLPVCeW5FInClJDIGi6sjZpfQ8l9oEGvqGutwI+X+ivQMavIRQESqeykkt30YIGldR8ukvSySwXTTKNWc1Uuq89NPm5EUh1VVfXuk2xhFhTnk08kYeP7sm1W9eofsx2UwDVGDKkuPnUOSao3oJao8q8Ko3tg0+z2kG2B0pkBlKNvuCr+9oFib0231iMlSmaUfGXVWXtOwWA/+A3H8lbZ94hVSeT7pJ6pSmpVI6VVIJn0rH1FmxeyiGAD1IGTrHPA6uWOWaXy+6CVOwF/FPhoxo9ohGIRiAagWgEXo0ReNm8UDcaVYuRgnsk4+3NgVTcpxFuULGXcQ2cEXDvbFDsiG4JjapMTk3I+PgTefDoPoFqrVllchwAtlRcofUMtCTYCookMbxTYUtTrfAH9F8CXsQ89FVNaOsVvek15tEYRKue2krF7L86IcBPnWJKyraqVbT/9Mjho4ytDh04LMND+yQZS7HFClVU9qSyiGDAbO2e1I3GeM3XnwukGpjyqqmOdr25/YlAaudxen6QSrUX6tHotiiuin5tAtAarZfQd332x7Py17/9VRaXFqRULrGogzjYYuUgWnU4Q9sOUeXX+byFbnsAACAASURBVL4Tj70LUh2i7zQIPvd6JwZpq9sIT/xG5fhQvQ6U1masxsVzdn5a/v7F3+Tx2AOJxUEdqRCkpnMp9mCyd6JalVKlpL2nznKG++kWFYJO18SvVF0AQ5X/pbWK8w6zhmr1Qg0pAMiyaPU0FE2i11cFGT+lpKA62J3vld+89wEVfnOpPKurEBGi/SfuBehjderDgbpv28LnCLla5WXZVgEc95IAVQHZ2PhDuXv3lty6e1PGJ55IPI5SZpPgnap88fAYKHLEjGMIUu2iUTl39XYC3dcHqXgOWSE8Z2PjS2wHYNuJJPBijMWp8guLGQw5BJTePPOWnDzxhnTn+6RRxQHBzDshqQToPTFBTysrsV4y0u8hMSAfWPi0CEO8GJCKY+25W5Geu9WtXgLR+6MRiEYgGoFoBF6yEdhrADW431LwSMMbLZJabGU9qUG4rACWAXdDYxokgxkvayyBairiimQ6ydhqcXlBxsYeyf3792RsfEzmFmcl25UJQCwcA4qlovsCbNc5AGTSUqtVpVatOPCqvqtxuAOk0kovrqNtSuMuPA+1X/U91SqUaocgOohLJp2heBLYVuVylZVVeKmeOnlaTp96Q04cOynJeIbsLAgwYgwQ34Dd1uKlbnu6cfi58excE6SGGw/qGQ7shDGSMdkUAIU9p/6OaXHFgFIrR3QrIDU8/9vkmW48Fi/NO9rHpWMXtlEQwnnrKqlsMyP1vUFwqmNvAqoKXguFZZmamZKzP5yVz7/8nArYaAXs6YEwqrpTWAzti44ycnfio34BzI+b7T3BGfNcRjoN8a6B1JfmfL7gHfHlndu/uh08K7XWqbrGAMhqUioX5NnkU/nyq8/lybMxSafjXEjrjYrsP7BP+gb6CJ6WC0vM/kGWHNVULn5APOhrcHYxFadiC8CFPlZUUgFc2ZOhqZNVo0N6LMp7zlcskHunkhzsZ1CRjbOK2tPVR0orQNlbZ96WTCrLCmut1iSuZI2RtGJnkaPr8eqH7xfqRJuCBQ0gVCATX5Obt67L5V8uytTsJHtHqEocq0sjppYzyGSCgoOLjL2iIDkzWel6V9xv3yfKqqP+eVN6kIov6SNcSNsvNvyNqi2AarOB30k5eeK0nD55Rs6ceVv6+4YkIWkpFatSKVWdz1naKfOBog1E3/rwq82rQCoWGqou745wUqfTg2oqqqrRIxqBaASiEYhGYG+OwF4FqLwDO5AajLxXPVzVk8q8vbGx9P7NgMSB1GqjQuZVJpsiQH346IHcuXtb7t69I1XEWlKTGHzWwdJqqjVdvYYeO+fHyi4mJ7jkhGOQUFeRSucm0CJU5Nqe2CqrdnwhMAPI1rgMokmpRFIqZXwf/k4x6Y9Y69Pf/V4++4c/Ug8kJkkHUpGIDwsT7eCsNendWn0z5pwPGMJ4pz1mUo9ZszhUxwTt+1U3iTCGCeMppUSrgwJYf+qMwHgJXrWML33hTsRcGnfhQYeGDcDL2lfhTqDzl/caJyPSQH9bFb0TU9FFsCz62PmBly/+BuB0xX3S1lH5hxgY7Ja+PwdF3xty9/5dyeYyksvnpLe3lwUczBVT8UXLIYpmdk5NrBTfa8/5cbMVw+w5e4/F3P48xHsikLrDc3E9kGonzT85ClLheYo+0abML8zI2PgjeoE+mxgXtBwApKIndd/oPunr7+HisLQMkDoZVFJJa2mixA4qiC4AzNSBVuKMqlMAjCYiZOap3vEHk4OJOXehY9bbD1cPpbdCHKm3u09GhvbL22+9K2+feYd+XsgSorGf9ixQvqVwEkCqoyN3Gm8fpBpod90oqJLWm0o9uHb9F/nppx9kobAgK2XIWyNLWpN6DNVSXeTQ8A0KDEA7eja2mlVrV0Bba3q0LOiuTgqacyKelAP7D8mJ46flN+9/JAP9wxJrJKRWhaCV0qRpQcMx5YCu+opwoTEvWwBmZ3Yb9Be/OJCKHRz6oSSZudWAeocvn2hz0QhEIxCNQDQCOzwCexmgrgKpLdW9Duq+q0AqyI2IEYSOAJVaiTFFOpOU6dkpuXLtF3lw/548HnukYBgMLSj+wpedAjP6Eya7jR7pbuEUoAkBGDCEATIFZUbzBdALbWr0Nee50ABFUtuGatUGq6j0Q4V9XaUu//jHP8m//OW/SRMg1SkBM76BiOWm6L7PA1IVbACQMrZCQcCsD8koU1YY41scD2NHB2ABUkmFBkjV+MGKAIx+HMi3sfBt/toBzuYviVcZpIbaMgSqbdeC2hVylFuGK7CVDPpQw/iRpysuBKmwuMR5vnvvrvzvv/5vefzksSwszrPnGqKkXV1w70hy2+g9hYovtF1QTfXb4fwvb082tIPQjc5rBFI3GqEtvr51kNokSMXimUjF5NnkE3n4+L78fPmSTEw+lUajwkUVfamwnMlk05xIVKJbWmLjPX4wWeCjBQquZTJAZYX628LCAmkpXdkcK6pcCBzltx2UGRVY1YEV5DFT6WYyLVcaWEjr0t3VI/tHDpDq+94770s6kZaEJLSSiqZ+5wdK2SYnNrxhJdUDqSoYD4GCspSrRQWply7I0sqilCpFAntUUvGfihVDPa/mQPmLBalGQcLi3d8zKEePnJBPP/2DDPQNS6Vcl2w6z59GraES8nXtLU5ConiNB9cftwg1Ual17wv6i3dJ3Xet/YmA6hYXg+jt0QhEIxCNwK88AgCoc+9mpDK4Mz1iv8bhBJXUDoCsUyVVg3LXMuQEk5KpOIGpClFWJZVJqKXdhXOsHM3NzUjFVZNiuC8b/gvlm9yhOy9Ul+hXddQwsmEM5aqGCsrUFRWP1a9BEVjplnwPPNdBD26gpSrL3zWA1D/8Sf75L/8i0kSCG/Z+iMu0hejFgVTtNzRvea0aa/tYe4ubH1davSPQ8XBA1m8x89luKtyjbVpWWd3anHtVQarrH+UvBzLbQarz8Fg1XphjiVgAKCG8ivgTVHZWWBMQ9apKpVpmhfT69Wvyn//f/5KZuRmyCdTeV8VDTd8FwNRcMUyg1BIPPhvR5oc9135erY/VBErbQW0EUrc2+zd899bpvgpSQWlFo/6jsfvy4NE9uXXnlszOTpHm25AqX09lkuy9BKWVvRC8kBNUlAsoJASW+uBzTrEWPakU6bEF1FF6dRENF1BOMrynpdcd2TH9gbUMFs56tSHdXb0yuu+AvP+uglTQVfA6bHDwTlRSsR1szwQDNg9S1ScVIBXm2sXysly9hkrqj1IoFQjcKWwXU3VfHAIuOmY+WW3EAm69GjzKDc+dPxY2fmt9qCUbpKlTVpFRyR7oHZJjR0+SntPXMygrhYrkM91MIOCGU69iEV4LpHo3O+6yHgMrqb7P7QsGqDYOEVDd1DSK3hSNQDQC0Qj86iPwKgBUF5L7pjIt9/MQpNo93gteGENoHyqcE1KpOP3mkfhGDPFo7KFc+OkHmZ2bZeK/DCXfejWwpgnbnryYyrf2c6y1lvCC8ZPrbSIAbQWpq1uL4EOvVUoKIaF1Fk1CiSxbiKrluvzxsz/KX/78LxIXaFqYywI6WVHV6tyTauVNZWatLbazXmVLQ0Nrl9J/6/47/ZJAeCdsM/NZuhoaqe2PxVcGcgK2n6P2+hVW2ye/33XzF9PmYr3Nb+9leWcrSFUfjvYY1zeaDPcb9HQ4esCqEcCyt6+H+jYAqbg2VPkXjhYVJmx++eWyfP7F32VxeYkCYdpGp2wC3+HCB5Z2Pq2q6tN3DcTa530gGmjhOJwQgdRdnm9rgdRO/Ho8R6mgGEykK8zw3XtwWx48vCsPHz+UhcU5aTTRlK9UYLyPCy4W0VhMkinInatSrKpuJaRcQrleJxO44rVqVfr6+iSdTknNGfBSfSuh1jD28IEqFxZn32KG00ZZAdUk1sBCFSfdd3TkoLz7znvy1pvvSNL5o7JKyD7NBC1xYGcDII3FemOQiuPEWqjAHUAVHmbLxSW5cvVnuXjxBynVSrzRJJPQuIXpcEXteaCuR+oN6rg+1de/kNefANuh+7JMDMEE9JQkMzI4MCzHj52SP/z+j9LbPSDLS2XJZbr4E4BU0Gao+OcvqK2jE9B+eY/xjuFXAqgRUN3lxSPafDQC0QhEI7BDI/CqANSNQaqBQKWZtvyQsquaFqhWxhOIKKoEqDNzk3L/4T25cvWyLBeW+b6SA6nsm6QYI5LzPjizyqH1oBrLrDXZHwK/ELzxOLyqo4I2raKicIvWLFYQmeqH0m9WGvWYVEtVJrz//E//LMlEmkAV4pWopEIDI0xetyayfWBqdE8PtgT/3Bik6lutguqL5mgfLoALEvRG9bXj1N8oqKCv12xJ2p0WrOqM7dh3kBVXd8JSW74eXn2Qqp4PGusqUNU5yvK/e7SkJdAXnEhKYQX03LL09vdKOpOSSqWoALSh5wev3bh1XX7++ZKcO3dWiqWSpPA+qFijL9s9TITUP2f4N+Yv5kd7JbUdZ3Q6pRp7r47Vo0rqli+AjT+wWc61D1Ihgw5K7/2Hd+TBwzty78E9mV+YFYkBUDYIUkHzRc+l+nnGJJVOQbfOSZyzSEoaKXsHkJVoaVxWCxpOY4gCOdzT0lvpsoJKz1XAF9B9AamoGBxjX2Vvj4om7RsalRPHT8qxoycCkKr2MyoTT5lrfmcy+N5VIxj0pOplZSCVG4k3pVwtUSjplysAqeelUi+zpwQUaVZa6+XAmifYZ2Yv7YLdXZAK/zP0++oykZDhof2spH780e9YVa0DQ8fQi5omTQeVaFP1U9W7TsuKJ2DYsghxhDaehLv8jqiiussDHG0+GoFoBKIR2OYIvEoA1e544V3PD2bbe1LbQCoou2CpwaKO9jMQh6lKobgod+7dkoePH8j40zG2D0HBlJYxMD53sRADZxc8+xUf3uu9CqXFUavpqQZi9Xd7bKg0XwC9ptRrsP6oMb7iTyIjKHKVi1X5h0//IH/6p79IOpmTZDwd+NUngkqqgZT2arJOoO2B1NBXU4/XtE6gc2I9uAA/KHi415ztDsCKxqFgmCnYDyqoQftXSBX2x8UsA/Xz27kAXl2QypnPON7FypsFqUi2JOIEoaiWwvMXlVTgCGje4HmoVi8vL8lPl36Sq9eukM2JQhfOLVibqKRaFbVT77A9ZxY07deCJWisD9m/ZjA30Ova6ZxHIHU718AGn9kOSNUFtCpj4w/k4aO7cv3mdZmdm6YFjcQhrATaKwSUVGUVHHIq9lLF1vMtaqJBXXsiIGmeSiWlXC4zk5VE9TWZ5A8kqFHhVNqGHlDIFXd5GlZTAaoIVTXL0YiRtnrk8BH2ow71D8u+kVEZgYeXo/tSwa7elCYElLAwO4rAxpXUNpBKQakY+1FRVb78yyW5cPG8VBtlUqPRY4Lf5Rq8PPFe5vV0MWWdslNmptMCFj7n01v0PHZeJf1znE6lpCufo8IZRA4G+0fk8KHj9EsdHtwvqTi8Y0HRQZ8uKNGqBKwD7wsned/VomboZ8p2YcJuc5MRUN3mwEUfi0YgGoFoBHZpBF41gPrcIBWsrGaV4BSsq5XSkszMTckvV3+m3/oKqkvwom9UVXmWXqiGTbVPlJFAUAVVtVsDnWZ1YzFUyMbS+COw+WBjX/tJN8CBIkRNatUaBZOg6puIpaReFamUalT3/cc//Jm6FuZFH2dv6lqMsdbYRUsF7uFRePG0wZ3V09EHqfZ5jIW6C7BaxgqdHhTGx/pJrf1M27DQWwotFB1Lxp2IUT2rElKdaRlkldl20cutAM+tvHeXLsJd2azOlbiH3H26rytBBd/syMH6N3tSUZ2G9WKNjEwUebLZNOm+oP0uLS3QMeTCxR+pdj05NcUKKs4l6euxsJqulW6tmnLzVuDyrBl9kGrXhAFUTWJo7GsA1UCq2mqGjwik7spk2txGDQQ1UE2L1UXiNZmemZDHT9An8aNMTD6TeALTCVnAqhpMN1FFhQk1KLl1quyiShl6bql1Cn5y2RyBarlc4sTEGgEhJTQ/06yXZf6QUmEZLNWk1u2gMhuK76rFSn/foPzm/Q/k8MEj0tfdT9AKfy/QffE6ejMBUmlIjcUJcu6bEk7qBFKFWc55gtSf5MKF81JrVtiLmkpDAKpG+q9D0oF9DhbwTtSB1c859WJbv72GCpOV73Q2fZCay+VkoL9PVgoFWVpclny2V/bvOyjvv/+hHNx/RPq6BiUGWg7Uf+mIZqJOYUZMv8NdnKvovD6lw604m5tiu/6uCKju+hBHXxCNQDQC0QhsagReRYBqd8YtV1JRpQSNFtKKQHuMsRrybOIJtT8uX70kUzMTVJ8Fiw2MLbDTALz8+7u2PymaU9Cl4pPac6fJfgTrpv/RqbWrta+z9VQqgEQbl/qqppPqg4rWKtQkqpWGfPLxp/LHf/hHyWa6JJPKkZlFgFrvTJEMKc/2XT5ItTqcA9GBN70Xg7iPhePgg14V7QlDJQWntDZ07DsADhRIEGvCyxXHhvfj+CpVFbfE10I1NplMBWrA9I/3QE874A9H7lUFoutd5qtBqh/PuleDDbQAWGIMnb+Ys8XKCs9hVz7L6wO92Pfu3ZXbt2+RsTg+/oTPkQnp2JD4PM6nqfga7du+MEzaoPXOrg8HlT1mgl9Rba+mAre2F/kikLqppX933qQn34STYDBdleWVRXk2OS7nzn8vT56OkSuOvlRUWWlVA5pvKkWwCiUuVDpBMU2l0pwY1WqdWSpMGBhK43nQUTExq2WAOX2NskRYYIOMRtgQjeosJrhWZJsEnOa/ms92yf6RUfnkt5/IoYNHpCvXzeZ9LKjoQQVIpZBTrSn1Sp0ANYHKLcCuTfb24VyH7otjLpVXZGFpTi5fuRSA1EasTg9ZXmCg+yK7p/xmzeqsCVLx5Z6ibptZdUtPqvM+2wikZrMZ6enpluJKSQrLBUklsjIyNCoffvBbOXLwmAz27ZNEHAtxQppV0K5R0YYAAnbYKqlrAVSDr/6ivHn68u7M3NatRkD1RYxy9B3RCEQjEI3A2iPwqgLUziA1bOVpVfdto/uiB7WpDgEwG0hnEnL95lW5cfua3L1/SxaX5iSZSSrlsVZ2FMjQMs880i1wBhtM2WgqWGnKpGBRmSJtJ5Da3lZld3WLiUD3JSCoN1lJZbwAexkwrupx+e1Hv5Pf/+4zyaCSmsqx0soYx8Vmq0u07Syw1uqUWpVYpVcBTPgI3xuyyXzfUrPc0epnoPDrkuxBmxmASkx7S7EdBaOhNyqeQ3yqFTQF6fWaiYHqOWgFpe0x0Ou2GrSDVIxPWHFeF6S6eB/Cq0jclMpQ9a1LJpskxR2A9OLFH+Xnn3+S+w/uydz8nMO/zs+WrMtmSNk2i0tXDbUeVKuUGkg1RWfrXfXVge3aMQyC7ZvAqn9mI5C6C/N8o0XKvtIHqVDxhRcqKqaz81Py3blv5OGjh1KpQCSoTJXfeCrORRQiSZhYK8WC1GqgTsQojoTFrVBYIbCkSS99U5M04AXVYmF+TirlEhvZEykoBWvJ3haRgO5LX1O3uDjFOUoRxRPsQz1y+Kh8+smncnD0ILN6AMbVck0SaOSPg1ueFrR1QMUWC1OcINX1KHREfLrQtajROeEk9ImUygXeTNiT+tMPju6rIBU+qhU0fVpmz/WQwCancyV150EqbliZTJoWQJVKVWKNpAwP7JPffvypHDtyUob791NQCSbcpZUSPdCy2Zwk2KNix85mg7XpxS3jtlb2dBcm8yY32X+lLPlxpX5Ej2gEohGIRiAagRc3AnvdB3WjkWq9M+L+F9rprAdS4XmqPutF2s90dWflu7Pfyk+/XCBrrVgu0PoPbVQAqua33hKjORaYBeIItPFj9ETENuYVabGfHwO2qpe29qZabyeomFZhSsVTZMg16+pHn45n5aMPPpZPPv49q6ypVFYyySxbmhqw+2tLtBsAXl1N9WDopkCqWctQYMRTddWqKSunrp82FE7SSp3ak1QZE2E/EYfm83mCUjL0nD+qCXIayAdzD+9BjIttYGz10Z6Yf90rqXZFKOsRj/VAKgpSmOOaXFHmAMTE4vEmWZUAqZ9//jc5d+47Kl2DfQm8gfMWTyTZytZO7bXZZAxMq6SacBL+tnPIolk6LWAd0hoThbZGg9tF3yuuH/zg+/ATgdSNVsTnfL0z3WN1GXt1JbXGHtTFwrxcvPSj3H9wV2Znp6UMBa5GWRVsk3GebGQHi6UiJ6hSfpXeWq9pczPAYV9vv/R0d+tEgPHu0qKC3lqVtBYA1TCLEZosA6BSCZ0Sv6qUi+1h8Th6+JgcP3ZC3jh1hoA1Ecdi6npQ61gw45KEki+pKMqDj8XDzGTHDs81KqnI9OBCKlVWZLmwEIBUZDxx40ml0e/aYC8JQSpMuPmA4fVadF99PXjsQCXVbga06ImBzpuSwb5hefed38iJY6fl0OhRih1gXCsrFdKnQY8G/Vql2a17wMsCmyfzqrlo1N+Xq5qK3YyA6nMuHNHHoxGIRiAagS2OwKsOUDUA99UhNgtSG9KAIwL0PqRKZV84Anz93Zdy6fJF9qZC5Zde63gPFU5RaWIvVYCNqMthf8bhX5qiswJiIrDWUP0jSIVrgi+45M6jgVRCLbOssdecZV7InQUvTuMnFKkyyZz05Hvlw998LB998IkCvliK1VS0DSHhHVREw6CmTeW4dULZWKqwJEBzWEk1Cq9VUPW32vopC896RnEOnA+tE1HCe2u1CvsbFxeXgp++vn4Z6B+Unp7ewIWC55TVVXV9IAiqIlHQUDCTzalYT92YZhFIDWCoZ4GksezWQCqqqZjrKiZWJSh9NvFUzp8/R6VrAFQAWu3P1vjdkgha7QwVrRlNe6JYeD1MLAhBqrmN+CDVque4bqCZg9/4DoJiYpnwEVVSt3hD2Mzb1wKpdmHaNnyQCssV9KQm0zFm90BJuXvvjjx69ECKpWWtptJUt0mAicwIrFlAC4E3J7JWuKBxgpOptKRTGTl44KCMDA/J7NycLM4vyPLSAicg1L2SAKnJBCeQZvB89TZQfbUPA6ArlUhJOp2VXC4v77z5jpw8cVqGh0Ykl8k7mq9OrHq5xh5WAFcAW9rA0GYnVLjbKkilMFKlKMsrakHz008/SMmZcatPaoO9urTpodgQ/otLvOn7h/lnrcNip14vfGyH7qsN5FVmhzDuiVha+roH5MTx03L6xBl54+TbPE+Uky9XSeHJpLOuRwPVxxCkgoiti7+v7hvsnfqUremLtpnZubvvQTUVYDV6RCMQjUA0AtEI7O4IvA4AlXHTKpAa0hzXqqRCUwLgU9ukQCeFjUZJvv7uC7YOAbiqmJJWlZAUR0xEKzsHjjQeAOMpPI8mPgltEOAzMNEQU5mqKZPVnr2fxVgW3FtPH7YIAUvt+0O1UsUemeCHA0BdJJ/tluGBEfng/Y/4U6uiehAnSKWyL+jALh4IjAIQS7aMWBvV173aDlLD2McqqGEllZ71FNmsU9cE1TgoBtdrVbadsRJWLrNwAoXYubk5mZudk9m5edm3b7+M7j8gvb19ks93EdxjDDF+AKOIZwH0oWxcrdQIUlFJNacKF5l5VjuM1Hb3wnopt+6UoAN1X5xXK8ZsXEkF+xJJGIBU9mmDPVAry4NHD+Ta9Sty48Z1efjoAYdW1aDdnIypMKuBT18kCdjBQKr5oraDVHsP4mOcV6P84n0ApgCpYcVV+70jkLqLE9A/gZ2+xufZt1ZS6/TvSqZiUqmX5PHYI7l7/47cvHFNCsVlSqeDjoLFLJFS4SRkO2j+TL9NtXjBgglA2d3VLfv3j8rw0BAXF4j6TE1OyOLioqysFILMmO2D9Zxi/9E/igUSGUQ08GfTOS4u3d298snHv5NTJ09TCAhrIXooAFazmbyUVwCAIdDkaL9x8N0hzATlXSgRt06+YHx8yit7dHFI6mODGwyynch6XrlyWS78dF6K5RXSFQykVuElayIJoCcz35h0FjTti1mnxc0DqcxKaWYx7MdYfSZb+yWc5Q+qqPhpJtg7Mtg/LG+9+Z78/ref0X4GIggQO+B/LmXJzFRLJbUzSF3LtHkXp/K2Nx0B1W0PXfTBaASiEYhGYFMj8LoAVBuMEKj67S4AdeY+YHAWd3CqbpBxhbAjlUmQjTU7NynnL5yTG7eusoqEJDjegx/of6SzsH5JUOwHt2X1g9TvM7BpbVEKUtUHHiCV/vAJxAAKUjvFgn7VScUv8XkkuevOMjDumGlCANzb3S+j+w4SoL7/7gdSKlalXmtKOpGl/ocyxhS0Ke3XYqe1e1IJWRk2tlZSWxL0VkGljgjiMLWdwV/JJD7XkGJpRebn5qgIOzMzI3Nzs1IqK3WzBqcDgM5qlfFoNpuXrq5uyWXzrER3d3ezDe3A6EEZGhqWNOwUGyLlcoVAXcd9Kw4Nm7pk9vibXDXbc0a1Knpr8UIP00of/LdLhrAnNSHsvwaewJy/9PMl+fvn/yUzs9OyVFjUaYGzjkoVEiexUEgssBFyVF6f2mtzvh3jYGum4AuAige27fvtGpXeBFb9ExVVUnd42m62H1UnjgNDzGto+R2y0Fgw5+Zn5dHYQ7kJK5r5KVkuLEq1WmLmDzRdrMyg/JLb3wQwzbDHFIsdaLld+W4ZHBiQgcFB9qtC3ffJkycyNzsrS0uLuuA21BcMD1ijmDdqs4FJqT6jMI9Op7IyNDgk+/aNygfvfyhHDh9jH2q92nAgNUf6aqWExQlGvtq/mkR11QkzKUg1MNgOFK3pQy8r1hENpIIzXy1JobQkly//JD9cOMcLTH1SsVTW2JOKSioSMHWnGgfKrSoUC/tkQVvQPgrf30v3DxcwbyheEzrGtxWI6o0gfKg6XZij1GQBF41mghnQg6OH5Mzpd+SD9z6SZAx9uuoxSwsaTy1Qc2C2rOhC1F5J9U2bQ2udHZ68O7i59Gxdhn+EUFf0iEYgGoFoBKIR2MkRAECd+Kf8Tm5yT2wrDLw9RlQHehaS2wBX7DNNkz8OpwAAIABJREFUiOS6MvL02Zjcun1dbt6+Jo/HHhJ4SRw+9Ej4V1hVYhtUIqE001iMsYOBVHqoMqmszDBTAbaAG4CVqrygSTopVSXFulYqZ8UHIGvPI3YzARnNjcfYvgUnALCuhgf3yZtn3pEzp9+Wk8dPS6VcI0iliwJpwebP7kSQ2uKIlnjF/REw55xKscVcFu+wt9ApDisw1WKBxmTaVgVwA+uesScY0xsyOTnJ6ilsdOin6Y6f20FMFIvTaQKxJH53d/dIX2+vvPXWO3Li+AkCWRw7tE00LMY4WGGjXTCpQ/y4J2bv8+6k3xZm2zIqemedErs01GqyybmOMFf7tNUf9ez57+X/+Z//g8zMWqMaKACTGcA5EiZCcG0YGFU9G9B59VtID/aKLziPWjFH7N2QTCYrPT09UiwWSQkn+7Je57/xOeAW323EjvBXAamrg//VJ28rYG+jU78e/Xajz+7E62sdry4GWloH4GwKelL1bwAxZDawmD58cFcePr5PGjAoK6m0gtSqEwziesAJIlJvWPk9ySbl3p4eOXHyJCkUY2NPmPFaXFwATGIFD6V2LCK5jNIrKhX0ZUBdDmrBaV0oJCHHj52UN8+8JYcOHJHBgSFnS6OgjNVDar0batNF2pYSBePqEWaXWZD1CwZYZc1D2KcZPKr3VkH3XaRo0tmz3wjW8HgScthxqcL3rLwiSLxBSl4pKdinNAWl0KML9d1UOs2LAbRc7I/x49G0TfozPWcV1AaXv2dHo2t/O1VYadJUSW4oOCfQbcap7gs1vqOHjkl/zyBBKug5tJ+h92x4s9Pj1ltFIB7lvs4qqJZDw7t2qxt1vXm6nesgAqrbGbXoM9EIRCMQjcDaI7ByMCnz72Ve4yFqtY3zWkbD+yhiKnDTKiXGCt29ebl27bJ8+dXf6ZG6uLygParpuKSzqu4LFwG1MkUvngXjWm1kTpkFAXdHZrzlegEpBKTJfhN9wXtdHlrv1+jbY3+fVlmtKsvPNTXABysN4Li7q5ftQQvzC3Lk8HH585//m+wfPiA9Xb2MxRBfAKiS/ca2Jn2AJsyYy8VRQVjhmoQswjAlXRV/SikcNRsdHjsGwSXL2WKGVjSAUxVQoh1ivUp9k9t3bsnZ89/J0tISW84A3A2B83sa1qfLwJatYBCNTMMLNpmWzz77g7z37vtKcYYfbQPjGtr0+Ql5PR5Hv26Z/RY7vi6XRHtWJiz+rI6rFU9gPvJc4PQkYxRgxZyfX5iX7899J//xn/9TKetgZ7KKqh6omM8KHtXpwyqeWlHV8aZ1Eos/tl9gYyp4BSgFUC0UCtLf3y/Hjh2Tqakp4pCBgQF+7unTpw7EZoLrwj+TLyVI3azw0Gan5K8JUtcD5AFIJSDRjBXFfxxoXV5ZlpnZKXn8+IE8fHRPZudQjl+QZrMWCAVxArpMl2bIQttmLKIAY4cOHZJ0JiNTk1OysrLC7Ak7G5uoUlaZLQSlF4CuXK6qB1cMC1iG6r3wQX3rzXfk/fc/oOUM3ouF0iqHtpA48oi3aIbQyxArprL2XXTIhq0Cayp8UKkWpVBckks/X6Q1TyINs7IG+0uQ+UF1GckeXHy6+GMxTLMKDGrJwMAg6SXjT5/IwsI8xwg3BdJ1XBN6mAFqn1VtWby2/Q5rv06xDsnZWFKGB0codnDk0HEZ6humAXcq7oAqF2S8z+uB5deEVVT+5fp59ZXQK7XdNXWz18F679tonm73OxLFpuz/emW7H48+F41ANALRCEQj4EZg6VRKlk6lX+/xaEsWhyA1TPZaXISkPkBWMp2Qe/dvy6WfL8jE1DhjqWqtLLFEUzJZaHzANx7tVLYNBZRMPPMHQNXFV+73anpsq6aFz7zyq5T+ybP6J7WaaMHSoBMAKqVouzp58g35y5/+WXp7BiSV0EokgF61AnBLScuA4RUWBlwpwE+4O7aWAlKlKFtvLeIl/M1eQjDKADRZ1gUghWYGQCoAap3jNP7siczNzxDkIKa6eeuG0p3R1QvAAmaalSkMs8KyBF6p8DiIp8jcAxD//af/QJCKljE6ILAyrIBVRShbe48dHPcYbC5u8hH5K351WMxpY2GHyziclpT2cO8MEg5QukYxrCGpTJKJmlu3b8nFny6wmopzrSxGN48RZqMmHlMRL5v/wfe1FXHsetCWQVRZ61R0RlIGxTDE4Pv375f5+XkmNfA34vXZ2Vn+Nipweyz60oHUzYoObWUe7gWQas3KFADCNQof1FpZVkoFmZp6RqoKwOqziXEpFJa48GbzaWYLqV6HCeY14WPRQWYLi0ZPXx8FAVaWC5zAmAxN0FxdlgtqvACjMFIulSpszMfil0rlpKe7X0YG9xOgfvjhb2kro0lDXUh8sIk+yxZI55ge/rnaGkht0mIG/afF8jJ7Ui9e/EFilIyvyDwWykaF0vK42SDbB3U4LN6wwenK9bDv4ciRIwSql3+5JGNjY7zYUFGFiBQuIkhia+ZH9679QXW/4LE6i4v5BcBrkutQ8u3r6ZfjR07QggY/efibJTJcoOEny+Qk6T/ekmLCT5oO1cyiexliUEYKVpDageO0lYui7b27BVLxNQCqEFPKzJmc/HPsaPTRaASiEYhG4DUcgdcZoLZikNY0bQhStZWnRdMClN8GrFBKrKDCg/7+gzsy9uSRLC0v0NovnUY7kMYa9lBbPlB6le5oYi64T5p9iqqW6r3aXjfxJOtb1QC/IQ2IK7rWJ2wD8QJ/UFnV5lQFj/WGVEo1xjD9/YNkr/3D7z5joQAiOV35HoI5MN5woIgntGCwmmHVXkm1SIPODW4fVOwmxr9VOySujgwuFtHKGooi0EypsWDw48Xz1EsBZbRUWqFQUoyqyHHqnbCiGkf8mNReU3p0WhK/Qa94JPIRo33w/gcU4xwe2idd+V7GnehNBauPrVHkpzoo78VhrdHP61NJ9bmG7UugX/zx28eQsLEKaLlaIs03mU4y2fDVV1/I9ZvX5f7D+1r4SgjnPNSrERejuo8WPmMTGDXd/E/9uYykRysVGJ63IdsAuAPbtF5UYxSgUEZE4fq424/rVwGp272/bIYm3GnbewGkUpUWXlRQ3wJzFv2TTUijV6VQWJSFxTlmAh8+fiCTk09V2TeFBQYAta49A+x90P+BsqGKWQ1SXfFcFU3pMaFFDGtzrCgmJEGaKvjhzSBDRyH0RIYgdf/IKPsi3n77Xe2FAN/WsjbewrEapDoRpGAJZU7O/RWCs/bMT0h71UoqgCjEk27dui6XL19if+pycUkKK4vM8mVyKVUro6Q2LsgEqSSo+kL2/PARUJQH2CA+Pv6EFwNAKqi+ClLTbPjHjQT0F82a8nbnskchncL23v+Nixo3HIw1eoKx0Pb1DMjpE2/IqeP6k4ylJNZAny4ov5ZVVKBqD83+2pi9OiDVjm/oh1IEVLe7+EWfi0YgGoHXcgTQfwqK7+tcQd0eSEXiWhVpwbaixsfta/Jk/BET/3gOFNZUWqmPCN4PHz3CfklQEJeXlwkcg9qqs97gPZqgK+yQ9QPssOLkwJVvS+OYbkYdRh8rPptOKNg0gIb+vaNHjsvpU2/IW2feJqsN7gCZVJYMMeqHNPAT2gAoSAkvET+R7cN6ax0K2WP6Tv7tKqmotiG2UpCKCmtdypUVWSzMybfffS237txQ9h97amsENgC3pXKRFVMAUEvAo5CCB8WQmiK1cp30XgDZo4eOypFDR+Xw4aPsv+3K9tCtQquoKkS5MUjVWC14vMJV1fVBqi8g5o+Jq6g6ESzo38AX9d6Du/K3v/+XPHr8UBaWkLCpMRHBUk0sxko7QCqUl0H5NXFWzO/QujL0z+U3WrLDxbW+2Ji97gNZ9sl2sG3yF/oIpO7ybW8zFSpSMFwHJpTl2N4JKVhpsJ8Ci2mlWuKkQhbw4cP7BK3oC9BeVnBMvRI9+iXYrOwWUqyVrqcCixDBJEr5qABqEyzBlfqBJWk5g4UQvakAW6P7D8qJYyfl+PFT+jx2ipVUJF9CkLURSF3rAlvdY2m0VyxvWiUGzeT+/bty4+ZVGZ94IjPz0+zPBc0X1AVkSzEewM5Y2LBIoic3n++WAwcOUDzq2rVrMjk5wQwfKqeopKI/An8XiyvMJEKAir2p+A83KGfP056n1AXe3YToE+UoEWDFSFIGegfl3bfelzdOnpETR08JWDP1SoNjhzGr0+Rae1FeF5CK44yA6i4vONHmoxGIRuCVGQEA1Ll3M1IZbPUOfGUOcJMHsl2QCnEk9QFtyu07N+THn84zyT+/OEtNi2QqzhgC/ZWwuvvNBx/I8L4RuXPnDvvmqFTrvB6tOmpWGz79MaycKi1YK00KIP3PGTA0OiRtA2MJ9mgi+Y/iAKpN/f0DcuaNtwhUD44eZExRQ0GTPqlJSaYyzPgr7delzEn1tHiilW3VUnt2oIDVTdOsdKJOtAxkbEPyrqOAqmjSwtKsTE0/lW+//1pu3b2hLVNJsNaUGo3+JQgn4dOIo7D9aqXCWApFExwXxZFKcKVAvJqgB+xQ/5CcOvUG9U6GBmBtCJuatOuxNbpvK2tvXR5Zi7bJJifYHnnbxiC104GENHVgfhR0oMh8/cY1+eKrL2RqZoo4AokaOIaAhRmkZkBMbEDDJUOgCuCKhw9SDWQaQNVeVmUf2LVDMTKqYFcDmjn+jc+gwrpeIfGlBanbrZp2OkUvcyXV9pfTAom/pAoM1etV9e2irxEu6IZMTD2TJ+OP5d692/J0Ylxm52eYycL6ALoFViuAL1RWMdGwCGhfhS6UAMCUPK/BJsbZoLAvtSalImgvGYK6gb4h9kDkc10y0D8sB/YflP37DsjIyH6nLgfa5tZA6noE1XVBKgAqM3kNefL0sdy/f0euXL8s40/HpKs7L4kUqCo1qTqQGt4QUN2EsliKzdvwZ5qenpJCYZkXENZh9gDTagamw1A1i0k6pVVnA6cGVN1toIVUY0BVqSxawaXQVCMh+0cOyB8/+yc5dfy0DA/sk/JKWUqFMm9GuNHUKvp9qWQYfLzqlVSb6z13K9JzVyke0SMagWgEohGIRmD1CLxuFjPrzYHtgFRUUJHcB0DN5tJy4+Z1+e7sNzIzO0m3hGw2FRQBajXYcdTl9BunZXh4WGbmITC5yGoq1EjRU2f2MRao+9RfC9R9eqOKLelR+f2s+NviFLDaoE1ULdeZwIbK7cGDh+XI4aNy4sQpGRneR0YYwCsqp9qOFZOurh4+hzjC2mjb/WI7VVJZMXXiTQTKzu0AlRFQj61gotVi7UMlSy/ekGfPxuTho7ty5dplxmIQ30GLlbaZOVGpuFbgSOus1mSlqHoUiE+zmQzjIyTrWTRpxiVBJ4Qu9t5CnPPo4WPS09UvmXSOVTwdP6P7hhaGEUhdfbWsjqPtPdpnqgKrwmr3z7/8LL9cuSzXblyVRVZRtVeV1GCIeBFLOFEvdKY6lV+b8z7dtz0JY9XR4NtdD/e617exFHzlUveBlxKk7iRA5RRvV2l9gXfEzVRS9Sp2SwrBE0APQGqDADUJoJoUWS4sseH/0aP7MvbksYw/G2MFEE3r8aRW/wBSkc2qNcAH134KVuwSCWYskLlDBkP7IVUNDorAlXJVenr6ZHhohABraHBEcrkuVlLxbyjOweMKvRAo/3em+7Z2dIJOHPZUrt1FuRZIRc4HdF/1PKvx2J8+eyIXLp6XB4/uSb47x0US1GcAWTUgDivKxqOnil0i4Qy3tTmcN5xkaFLMrCCfQzbTbiqoaDuroMBuxpeXV3qM9ZJQyCCWlHymixSWf/rjX+TwwSOSTeelXChLeaUimTT8zRJcwFFEJWB28/F1Aak43Ej59wUuQtFXRSMQjcCeGoHX1WJmM0C11TPcub7xg609qQBPYKEhfkCHE7znb9xU+5mp6QkFYK5a2NWVk57ebgpNglmFHDxagOgrX1iRIi0zwJgCS0urSfRIJdCDx6mzpWHFwGKGMLKx4D6wAnFeqmy9asSkUqpLOp2T7q4eOfPGm3LyxEkZPXCIir5WYUUwVSyWqQkCkIo4ArGYxfWM5qyq6o2HwbzAW8EdB3xMTSzJgIb6tmrMxZYwaH3QfqYud+7dlOs3fuH4zc5PU4xKKcGouMKTFol6jWkwjtRFKZcV+DjdDrpAgCTohDcb1aZkklk5duyknDxxWs6cfosxJ0Bqo4ZeXsJq9Ux1vbcc+w0nys5qdrwsi8dWK6kmsqSNZA0plouMo89+/71cu3mNVVT43bJIE0dBDFhDsQSqoOiYhrAqXSzIzFQrG/9h+MpovD7TwGcO4HnE4tqGiNa6sCq7Hk576UBqJ1DnK6P9moBzOxN1syCV2S32NZp3KaqHAFO4wFUUCJlByKRPz0zKk/ExefT4gUxMPJOZmWlOLEwy803V3szwOeWYwzAZqrigZChIRT8mvb1icRkZ3s/egAP7AFKHVd03nSNYpZ1LHf5czrvKKey10n1N2sfL4BgAW0fqZ02Q6np06SIL8aRigYpkP144J7fv3eINhuJSxYIkUgk2g2svr15IoZCU2r3AAw2LKCg8+I2bEQA7PpPJZmhDE+w5Pk+AqtlQLg7OI419G47ui+1SHa+uzf5YSFF5PnXitHzy0acy2D9Mufh6uS5YkHOZHM8D+1nQExyyfZ0/6qvbk9p+/UTKv9tZUaLPRCMQjcCrPAKvs0DS5s7rWhY0rSCV9/gM7rVVVk4rlSIpjRcvXSRYnZuHwm+J4j4nTh6XM2+elhs3bsjU1KQMDQ0SG0GFtLhSJGAl+yxhQTvAnCqYqqcq2K4abxmAtfiL1EfXQkQFXxfjGQBTC7809T8G+gflHXqHnpTenj6KJAGU0npG4lKFN31T6DVKwEe8YJXGFj3htogrBBbGrCNIDYoZyrgDsGR86ER0Eknom9BxVi5fviA/XDhLqnSxVCDrj4JTiLdckcUs/uJJE4ZKaCObUw8GsEf1VD3pwTqLSTqZkQMHDsupE2/Ie+98QNHJVCrDeCkCqa1XxFZAqhY99MHiVa1KBuaDh/fk7Nnv5cHDByKJWOCXCnFV6NzgNz5Jai4EsJIpsi21JVALPCaShH8bdd0qqPYczrkPRHEdoMKO+BvbRiIDc442mK64ZIwE/6hfepCqZsC6y0al2NxC9nK8a7MglVVPKMRWK6yEoseRVF8Y75InjkyHVlhRPYUEOOi/Y2OPKQOOaio+iwkAgAr0Y/iHmTFalTphcFT/3GTr7emlUEA+3yWj+w/I4UMQGRqW3u5epWPEU1wwajV4jtWYVdFmdl0cdxOksm82Gefxo2mf/amNKmk7EJF6OvFUFpbmCdxxMwLQBGjF+1VBKuTi4982f3DBamZPfVUxOFAza+kPdb2oFCdoyRyZGAJnpDPUQZYPdBxc8yl5793fyJun3wqqqPUacgwqBJBJZTiGVBI2FBxC41daOKnTFRkp/74c61S0F9EIRCPw645AJJC02fFfB6RaMZFCkipEiX47qPuqA0JNvv76S/np54sEWnRJyKZkeGRY9u0fofr/wsKcdHVDTRc+8vBRR+Wn5tRHAeY0YR1SHlE9VJCn7C1PVMkYa47NZxVVDcoRXyUln+thWxV+hgaG5dChw6T5gnWFKqoKJCGWQaEBgkRJZbMxzDMKrIomeQoX64JUgGmtpAJImIIxnqtLtQZ1XrDvRMU5Y3iuLD9ePCvfn/uGFGqAfTyPwglimUQqSXAD8AEVYxwnWGnab6gVOKq4NoSaJ0ZfjjXiVPHt7x+Sk8dOyUcffsJ2M9Cem3WoHhsIR4xlR7eBt0HUk6reqF5ciepltVqWK1d/kctXfpZbt2/KzCyq4Sm2BwI/4Pzp9aL0bVY7Eym2qJkIK0W+0qr3YkAVIBM/xB6OPm4xs1VX8bwxEQzU+gB2vULkrwJSQ1Wx1SV5HxD4APV1AKlYsFCOB0hF1S+VQjYK2bMygRiZJFg84k0uFEuFRYLUR48eysLivCwuaQ8FQCkAL8cS8ueoOTp5c0w6VE9RycO2h4dHZGhoRAYHBwlSD4welHyum2AKWTvm8BJpLtTVsi7UrQujL5y0s5VUA6kQRMINBT0QMN6emBineNSly5coKV+qlCSTTUs2l5ViZYUCSlSb4z3DiTB50vHMErpqKIBpsM67i9rmoApJOeqOkfoNnptwkqP4wnYG2cFsKid//tO/0FeW5tpU7IvTJzWdykiSqnXqI8WeD+sJ4XZb1X390dzLFjSbCT1gUZMfBw8oekQjEI1ANAKv1wgAoEK9Fyq+0WOjEegEUl2NiS/ZPR+BNui+TYItiFHWamX561//l/x48QfGBogp0K+qCWrEVSgSQC9BA3WAMMoVAWwCiBoIRSDPCqrayDFgh90M1W61AujDBHd7D1AkAn1ogOTSeRka3CdHjpyQkaH9ZF6hYJDJ5DRGQQyB3tNanT+9vf10LmCcV1MQYY/NglQNZdT9wfwpVadDgWu5WpFkUpP40PyAu0KxXJCz57+Vb7//SpIpMMnUIhHji1gmnc1I2tmLAIxWKJ6jgCYY20qF8VQunSPdl1aGdRxjQrKZvBw7ekJ+/8lnjEezma4gfmpV93WJgPWmyGsOUtsBKgYdVdRKpSxffv2FfPv9tzI/P8u4GexDbS+sc35jblihDEOsIFVtY0zkCI4YsHZEAgJ4oFAo8GdlBa2HYCZC68W1E3rKvZbYaa+W4m9L3rw0lVSfstteaQwBwmoA+ypXUlU82qlhNRtcPHGR4wJHUz8sWDR1BnCJTBIW4AqFgABOJ6cmZWpqitTfwsqKVLBQlMsUScrkcsySYFFFBgQTDOpxfX390tXVzUUxn8tLjr+71Z8T+LauflbIauGrKQ4UyJyHWS1bL+IAfy2Lh5/L0ewXcF+7QvjaPamqyofKaAXeTgCpmaQUVpZkcuoZG7/Hxh/L/MJc0PANHygo/aLf1MSRrKIaXmi6IDPxAX+vmPDiMipDmIAyKxrL5vlHFzbz4yYSbybZtzs8OCKfffaPcvL4aamUqurZGodyH6x+kiC4cCzppwbCi6/u6wy0XWdt4Iuq8HXv+qRuFHLY65Gg0mZHKnpfNALRCLwqIxAJJG3nTPo1QyPbWSlR7fyQjEYMBUor+u5EEIjH5MrVy3Lz5nUZHx/j89lchqAUxQHGCl5iW+NR0tACrQrej50YjAXVtFcRCDCqpyQrSNT8QEIa4BiVLE3yo81oeGRERoZHZN/IqAwOjEh/77D0dPdJd76HFdZA8wMp7RgqlACpNfasphJJWVkpMkZDVTIAqS2dmu1SlT7dF4FPCFLRfhSA1Dq8UKHAqv2J6EUtlldkcXlWLvz0g/x48ZxksklWWaGGXKmWCYBgc5jOpLkrKIjgWLXlTKvMiGMR84BFBpCK/DzYeRBRatYgIJmlcNJnn/5BRoZHKeAJ5hlpwa5/tbWS2hpptsyg1xSkMkptq6Ba4QMxNHDEf/3tv+Srr7+SlZVlKVfLqmNDodUaEy20UkSPNVsNXYU9pm1x7FF1faVWScX8RwUVlVSLoXU/wvNjgBXg1bZhfat2/fggtX01+FUrqbYzLdVTR63sRJN9lUEqmZ/oU7TMAy1lFJ7QZoY2LCoOhDUM4Ab9AlT0bdRkenpapqan+RugFVmN5eUCgWr/QD+54Fgkurq7ZWhwSEZG9snA4BD7I9G8jwmKBQFgCGbMEPYBzQTquEH/gyoCmFv2qjvLWiA1BF3uo1bgdFtYC6SqDQyOG9VgUEogGY+LqEoj7nv37tL77Mn4E1kprTBTVKlXSAvWBVabxVWsQPsi8KAwAm80qDgrSMUxGyUhuL7c4hgeaPueahYQP6Dzohf16NET8v67H7DHolyq8Pl0KqeZ1XpDEgpTeS6QnU0ie+UeJpykf7YZlr8GIBVHHQkqbSdgiz4TjUA0AntxBKL+0+c/a6v69AykxPVejypRobDE2Al2KXBIePjovly7dkVmZ2fIWAP9Fff9bD5LFhuAJXzTtZcy7COFpkd7+UTDcaVJ6n0dPXspthCR0ujYWFa1RFsSbPEOjB6Q0dFDFApKJ3PsP02nsvw+CtQwXFGQiioqKqeZFCqT+jcAMHoGw4c/EuuAVCeQY1UvBam6nSpBKiqpas2DKurS8rxMz07IlWs/yy9Xf1ZV5ESTKrEEqfWqJCFOmdbKGvaC++uOw0Aqtg+QmklmHEitS73cEHRnpVI5OX70pPzh93+UkZFRFkuof4Je3FUglZJOrhe3w/x5jUFqWAGyuaBJF5wnJGT+9ve/yTfffCPlcpG0bsxZ2M7wHCYdDnBMQxXTQvLF0bhdNdV6Ui2x4fekcsaC8mkaLl4l1fqSDbTyqvFUfS0+bz+jvxpItRJvEKB3AKftQPVVBqk0ja7Dj0i9iDBpqNJb06ogrErYgA7+OP1AdcHVKqFmKEDVwMIDJTpUUxfm5qRQWJGRfVDqzTHjgcopQGqMk88tr1R7U5CK53SBQRVVMylYLGyCaZN/CKz8CdUJpFr11GR+ra2g1XS6VRU4yIvyuGDV0qQXKnYXYBUgFT0SpVKRKsfwe5qcnpL5hXk1mHaqfQroVeAAY6TeTU5ciqIH2pvKrI/iffX0cjcdzZ76Pahe9pZUYKXjoA81Fc/ImdNvyttvvUs15B40/yfSeuNJZKVULEm5VJZsGmbcuCE4gzImJpwGG0G13QJfT5DKG1mxKaD/ZubAB4oe0QhEIxCNwKs1AlH/6c6dz84gVe/liJdIx01BMwKxU0UeP34kDx8/kLt3b1EkCRXBnu4eiiUdODgqvX29srJSkGKxJMVSSYorK/wpQ/CFopOmVRRj4hlBOgEf+jDNUSEel3wOar1d0tffT5/23p4eyeXzks3lJJfNSi6bo097MpFxmhbqWY++U/WVNBlbZXQhHoYuCEKEbFbtXKCAu1WQSgVXtpFpYh4gFXEet28gNQVBkKZUKqp/8nTiidy+e4MKvwgdIVoJVwU+NZLfAAAgAElEQVTQoVkQYNuUbxETgkgrtnDY4BuLFihj5tWhH5uUrnyvHD92inTfwcFh0n+V6ow4y2l/tKj7RiC14xVkLIAAqCtInZ+fk2cTT+Xc+XPy06WfKDaKJAwSJqr5ohZLbH8j/daqngCuaA8MizwGRC12blf8xfMGOA3I2t/4DtuW9bR28lz1j+1XA6ntA9ypmtr+Hr+EvHNL3O5vaS3xpBbaM0AqmspTKVJzjSKC32qYDGCjfRJsWneiAAZ2NBOooAogtlyusG+hXCpJb38fwS+qo+lMlr6hNdJH6uxXZd+pB1oJmFnU1f5JZgkxSZ3xtO13O+GCvZ4tw6lKtVZJDZAg0yz6xo5VVPcaL5Q6QKqQ5qt1UcJUteeJCSW079y9LeNPx2VicoIXHyi/jRisZtAz4tTnRJXGSO1FBglZUiywBKlKDTbTVAWtJlZg1IXWPVVAH6d8PGTi9w3tpzrdqeNvSDbXJdlMjiA1mQDVNyXVclVqlZpk0rgBJbUfFRXeNpAaDEyHSmoI5ddznd3+fN7MPN3+1rf+yYj+u/Uxiz4RjUA0Ai/3CET03p09P35lU8VuXdKXdio1Ms+gw4F7brVWkemZKYLTZ8/GCcDgGtDT0y1DQ0MyemBUent7CFBBYSyBylgsMSEOGqx5R1o6G1VaA6moHLIjC8F+MiFdubx0dXUR9Pb09EpPdzdBAaixCedLiioV44i6glIwrlIpixE0DtMQTeMPxBGIGeD7jmKB2gHaI4Trrrmq7TUXcxFQKg1ZtUmSCjCbTRZGwEZLoodX6rK4OCtPn47JXQpVPpGpmWfsRwVIRVsV6bywLHFxXhg7KmjVwpLuF0AxQCr0ThD+gMJM4aRYWvp6B2lB88lHv6OIEirKIUjFsbdb0LRHjt4saO8n29np9qtvzY+yzcnCCi1scfMBahPnqSaPHj+Sa9euyq07t6jqC/FVulpkMg5TqG+9xvZh4YtFqoTSuNvjw/XaNu39Pg3eqMK4XlBU86uonXpRbaB/FZC6U2d5LdC6nqLuTn33jm8HVTmr4ZnPlhPSCdCcu9jpW+X+reJSrQQU/EXw6WxOiOaMwwpQxgWp/SL3q6PuNVf21Gve4KfHNW+j7ZpIkb9o2uJlfRZWKWyppPr7rylDvShcQze2y+Kta9UgRdcJHYDCMLcwI0+ejMnjx49lbHxM5hZmpWEeaASzKm6gF44CX4JECCpQlQ+ZPc1IMvMDOgy59uDhq98sADt7dZ1iMBrKmX2sNeXQ6GH54P2PZN/wASrTwbIHNxpUxhv1GH9Ay0EiAF6s+F7tXVEBpxCx+znh1kqqZRN1bMPq647Pw5dsgxH99yU7IdHuRCMQjcC2R6A8kJD59zICoBo9dn4ElLll8ZAKwpAdpTiHrCwK+1TUuq6MNqFqicWBXC4r3d3dBICs9Fko4vpPUSllbAkRRieQZL6nql5bk1JxhfEVgn+0SdFmwypUFsi5eEQtZBxIxW+z9fNjrSC0c4wuF1B1in1bgWl7fTmMEZ08Y1CdNY9U7J5SP2uSTMdZdX72dIwV1J8vX5CVUoGtVLFYnVVWFfHU3lVsvU4xKVU2hiWNqbmqGjIo1wUC6+EBteUrLBelWRNqdgwP7SNI/eiD30p/7yDtD1Fj1UrqRiB1Z+KhzTpx7Pys3fwW1Y9XK9HYX5wvzEUmAxDmo6ptOAGpBIiOlovyyy+X5YsvvyDbsFAscP4jSUG2YNBaqLGlVkY1HtYCztbF3HzQie2BxWkWNNabiiSQiTHh+kMRqb1ii32IQOrm58cuv7PVziWcaA6WtPDstUIYANX2JglLvrk9DpdsR2v1FstO4NOa9u2A/YZ1fxC4bPrfvaoXIKyksvIYek23fC62BkjlJeMfp6uj8mLE4shsYJUqZbNzMzI9g77cSf48m34qhZVlXsQGx7VPlUhVpdMNwHK1dbLy6PVwC6xmMZUAjP0HKLWLCGJTWajUSVwOHzgsv3n3QwJUCB/AlBsgFpRpiAPSmiaeJM1Xvx6Lh6qlmfKdnpK1QKot1BbY7MyivMsTesc2H9F/d2woow1FIxCNwK8wAhG998UMeitI1aS0JaQZgsSVygilXwTqsN5AdTWZSLAXFW1R6VRKWBT1mbReI46JJrX/RoUIgbfZdKQgRJMEa8q3wtNxYIxhmXfSWF2lMLBZaY+0+ClWIkNzQXuPcdXaa8qraszBd8dgv9dG4eTf6Ktt1iWVThCQzs1Ny937t+Snn3+QxaV5stREwFKjeasCVYBUF9vRsMDAvWP24XW0pmFsgZ8KiwVWSQFE4YUKgSTY77xx6oz8/nefST7fQxALoUkAVQ3afAua9p7UnYmH9gJIJTilqLQmAdS7Q/8jAdBprGCEML8hKvrg0UO5ceOa/HLlF2q36JwH1VvPoVF8GW9zrmoBRxMhVh3a3vVrc8xAazt4ta1an+srB1LtYveHb09WUR1o9D1HfZCq61b7guOAquuj3HgKxaThkXEtE9fs1F/aslC2g+fwm7YGUhUqduxJXQukOjCq9APNioK+w0uSPblOpTemTfy4AJcLSzIx+Uyu3bgiU7PTXFShcIzeEXiuonKKGxKovlTzgwIdKqgpBaClohoL4+aC9+HigXcYMkoQLYC9D37gZ9bX20c67+j+g/LmqTelp6uPwBXPofJqVqhYtQFSWZHFmWworQbHtTFIdcC0pfK9M4vyxnPm5XpHRP99uc5HtDfRCEQjsPEIRPTejcdop96xGqRq4heBdxjEa1Cv3o9Vxgfo0UQSGQq1oL+yFQpoq8NDwxWj4jpumKuuUjgprsJJFAzybGkguuRQoutr1eS3gk/nPb8KpLa1Ga0JUjs5K3QGqbDn05YyFYYyZVVa0jjQA5AKPY9SuSAPHt2Viz+dl+m5KVkuLEqjWZEGhTxVQZmtZmCq4YfOEBCRchqbSMQnYpLLZeT48eNkl127co2CSIMDw1Ir13nsA/2DcuaNt+SPn/2JVN+VQpH+qQCqrRY0OoStwkk7Ew/tBZCKOVmvqb4K29dc4YW2STgF6DdGIkYasry8JI/GHsu5H87J/fv3ZHJqggAVBRJUvRWItooXBaPrnse5pBXjFh+WmFHGIHqos5xrSOJgv61yitdMFTjAJG3M0D1dSd3iuL3kb2/1/upM6QxronowuuhtDpg7+qjLeIV0kXbaL8uX3li1TlAfL/PfLaXU9kXdr6SuAVIdSAy+0KP76oIerOtOOMr5l1EiW3secGFSYruOBvASgerk9ITMzE3LzNyMzM7MyPzcnPanxGLsC6UAFax9yhVeJAGAjaukuy7A6EttSGGlyJsNqECplPaUnDp5Sg4fPCzd3T0Ep735Pkkn0pKIq1E1MlB6oWrmE1Y+pGRw8VaxBfVr1SVXj7VTJTUCqf6FG9F/X/JlLNq9aASiEQhGIFLvffGTwZqFNEJSgKrejSEDSymoKqzUcLTHwO+U6rnQCNH7d/vDOqcYS4fkLAdccU/XZLjGWNDzUMCrFSqnHaLBUyDSqAUK+y6Pctam8qHvCPdJ/7U67ur8nDsSbj7cBkENhYyUXaaCU+hXrUq1XmYl9bvvv5HFwjz1UEj3ZV9qWMULJB8D+5zQMg9hT74rJ++//z6FI29dvy2LC0ukRwOkgu4L+5k333hL3n/3Q/rJo9VKK6km8NlaLNEONI9ZtgPTbC+A1MAaknGvxr8o2EBgFL9xLtEjjFhybm5Wbt+9LZ9/8QVdMGBXaedYpx8AbWgXY9T1VuC6fZDq+6UClAKwFotFUuDxYw9cJ6AD4zW8Dz/+IwKpOzC5d2YTPkhdLzPUDlRdn0Tb4qWLVPsC63mVBqtrpyxJB+Bq65tZkdniuG6TegfhJJYSjXVrNBVvT9tAKhcOR0mww1FLGpcFYk+EXpRs/G9A5Ri+smVZWJyXqZlJefb0KT1kAWJxEUN1D9kkqCAvzM/L0vISb1aUR09nSXmBih/6UnGjKleqVOHbNzwi+W71lX3j9Bty+NBhyaP/FJXTRkJiDZdJbIQXNjKlyuvXH20XUKCNW2gIUtvPufWkRiC1/fqK6L87s+JEW4lGIBqB3RmBiN67O+O6ta0qjNL+URUYQkAcWqJoxYmvubAKsQTu03xqtdyHi7LCtik/2R9EUhRj1D3VKqUTb1SHwdBRIMCMAGDeka3SC1n7qFdHb36i2/9c+AX4lyXhjTZqvYjWAlqF33y9IhKvy917t+XLrz+XpcK8NJpVVljRk2pCnkwCcJzt2BCPaaIexwuwgkrqhx9+JIMDgzIzMSMTExCumqBHaj7TJW+99a6cOnFaDh88KqlkmnGX+qR6LhRewmAbxb0Np85eAKnqQKFJDFJnndUiYltSfmFPSVvDhow/G5frN67L519+IeNPn9AnlXV/FkdCJV+LQQ2k2nViSZamp6q84SC6N1iFHlVT9GejwIMq6tzcXFAF9hWAAWCtympiS/Zdex6krqc4tdkB3Xvva6VxtFXH1zic1uVML/K1yvi7A1Jtr/3ioe1FsCe+cBIqkVj54qL9nKSV6KLHG48DsFTidV6q6DXBjQfvhTdUobgsiwuLUlheYrUUFwxU9srlkswtzMnjR4/l6fg4+1eRzcE1DHpvpVaVNC6wdEZyXd0yun9UTp08Kb19fRRGwmILgAoVZfRXZBKqWAdaccOBVQWmShnWrKlD6AbwWQl3NxWKYdlDEwxYpoNz1OnG9Qr7gW3mmozov5sZpeg90QhEI/AiRyCi977I0V7/u1xdkJ6d9kg4SiTvsa4Hj78diA1tTzQ6UXHK1u/R3jqtRvH97tbuv7e9FzUEqE7kJoi/mjsEUtcCqITLAST2tUEsfrZxABUYysQQk4JHfTafIt33y6/+LlMzE1JYWVSA6hR+TUhSadYmtJNwIFWjOsRaCIHOnHlLjh45KsP9QzI5MSU3b96WfLZbBvuG5K0335H9+0Ylk1I9D7ZGwYImAEitQP51BakEl1B1rjuLmGRcY2L0XhsAjQsTDDdv35Jr16/JpZ9/oqI1/G+VfakswVZFXaPFt1flNYbd7gMgFfZLJ0+elJWVFbl//76USqVA3deo5qADA8iimgqw6j8ikLrd0d+Fz3XugFjri7x3t3ywnQKxBhBdC5/y69Z+sQVgtqPNVbuqC39oQ+PVd43hGnQcuA/zA17Wz9FuAfTY9+Ayc/RtNXObgB2jWVOs+FZdRYUUctuQkQfmS6dT9C7DBbsEWvCzZzI9NU2fKDxXr8KaRjOwyXiCIgq5fJcMDAzK/n371dcslZKufLekU2mCVFz3yVjSqfmixwMDo4sJLnBVNtbDMktWfcqJOgRqzXYzocFQKGfMpzskDl5zkIphiaqqu7AQRZuMRiAagS2PQFQ93fKQ7f4HkMDGf+i91LuwEy0KwaeymhzDy9nPBUllh087Vdn8IN8qqoFnpNMKsc8FQkmuktp+4Mpxsxho3eAseFvnKuomhtQBFKU7h6JO9JJPJSkgVS7DoqQm+e6sPHx8X77+9nOZnByXxeU5WtOQJt30lJNV6lcZY2x1cu1OkFmqab/kyPCIHD58RN489YasFEry+PETGeoflpHBfTI6ekh6unslIQm2RqEvGPZ+QesZ26b8IdpatLyJUVm3bW4tJ5HNbHcn36OtYwmpORsXFF4CQVCGiErVhuvF2fNn5fIvv8jDRw8Y61oBR6VA8cBkbO3u1ThVKQSatHl+dV/YMB0+fJgAdGxsTG2cEP26fmhT+AVQResdfvzHc4HUzfVCrj5FO3XCLVPlf8N6fjs7OVl2eltBDmwt+uwmU0dxX5loPdrICwI4dlzgywd9CwZMDah6FGKFYuFyZHOF/aFuQYVwkVF+lVev/R/k5xuXGCAzmZBUJiVVeJ2VSqyOog8URtr4CvSoIquD12H2jQf8Y9mUnk4FLaJ0JXVVXSwOyGJ1Qd03k5N4HItpU+pViDO5yi+l0wGqQVfRjBWFBBpKUUZWESCaVCPI/wYVVbtTYmBADX49K6nbWVd67lal917r4rbT12i0vWgEohGIRqDTCETV05dzXhh1sD1WJA3V+ZS3AEkHtPQ5EwJarc7LEN9lnO0eb1WhoILqKrCmneHHpn4FUwuyOw+61joj1nqkIBXML9cvCzHKdIogFd6x9XpFcl0ZefzkgXz3/VcyOf1Ulpbmpdqo0sbPRCxVFyTJH5b1mkJ1Xor8NOqMwyDUhCEdHhqR37z7PmOncqkqh0YPycjQPkkkUuxNTUHTwyX2XUeUZ83TDlJbGYXhq5sD+e3jsyfovk7hmV6j9ToFP9GDSpo6mIYx0Va3pXn5j//3P+TCxQuysLTAc5WEorP7L7weGhqtepVVJnRIU0c7GgS0tm5BY3PeRJEAQMFUXFpaondwPp9nxRTfgWor3mf9qjvak7qdYDK4uJ9zTesEUG2TexGoasVxnYVqTZDaekEGILVjT6o36C8YpFpD/qqEgmvFtKNoB6mdFhJeQErKV7qN8341IIuFF9k7TP5sPkdhBHqjVeHL1GBjNoUTIKTupLiplAYBgYYz407EVeEPqsD0ScVrEGhSEQb0TaCHFfsSA/h0+BKZP/RRmC+sVaVtvlqiVr3FVLghAqmtZ3m760qyJDL8Y5HV1egRjUA0AtEI7PYIRNXT3R7h59u+JbD9e0oIEDUYDxhO7NNz93r3vBU4N4o3bS998Gn/9kEqw4SgehkEDRTGfTEPB7w9arPVmAGUk6mkJNJJKRQWWU1NpGLy5OkjuXjxvExOP5PFpTmpN6EOC/EkVfZlHASBKHil1iAKqWwy7XsMARTEkNAm9cG7H1DNN53OyPDAiPR29xOIokIIfQ/8VsVj87VZHRWG1oTByPvB7baGci+BVCZYEHs6dV9ExIgp4UpRrhRlZn5G/u3f/40gFX/jXCFRwDjcAVCzmgFATbhzxcSLK8iw0unYgFsdUCSHcO5B8cWjt7eXFN+FhQUq/aLtzuxmTGDJ4vf279qzldSNFo2dqtZu9eRs9/3PB1K9ymOLsNF6e7Mzst0bHa9VUkM/J/1EAEpRAfV2pSNI9Wx2eGGaKoFKk3kqb7ptZJhA30Ufay6fJ48H4ggAqfjNhdOZGJvZt4opKEVX+0yEgkn1Wl1SyRSzhKSxOAsZ62epVap8bwoXJT+nogEqLR+KL7SCVF3cKTzApd16U91NiwmEqJK60dxqf93mRdSrutWRi94fjUA0AlsdAQDUuXczUhncfs/WVr8zev/WRkD1IFofIUgMRSdNSAYACf+2alJLutNRII0Kufr+o/RIPzbV8ESZXiEbDIlu62pSG5cXA1I1ujKvTQPPPEaK6agyLCikAKnF8jL9UCcmIcBzRZ5OjMn0zKTGLDGAojhBLRL8dYhW1hpSrlQIVBG/wIYHKq6gFCO5j0qagVRofPT19Ut3rpe2fezSwmfojuCYaKbj4Qo0q+m+r28llUGnK2pR6LNeJWDNZFKyvLIsE9OT8u///m/sRwX9F/pTbIFjTKqFFhNKQsybNKcMOlCAEejouKQEr76GNroKMScwv1A5xWNoaIg0X4BUAFjMC/q8OlsaFI7go7vn6b4+5VMH23UZuN8+NZTXnbcwbDSov/brIUhVRdyWvlBdRYJdbC24tvcqemTZNQGrQseWPgivJ2KTzOIOQ9a5SwLftiZIxXLm9Ru0g1QKJ7miaUvlVPXkFTS63oqAuuKqyPQrSyRVKt0p/CndFlke62+F1Ho9uLEYbVgvIKWsKJ1H+0tJs6jVaEWDDCJUgnFFU8suMOhGZjEEqWqP5lTV3A0B+xTaDHUAqYFoQGuN2W1Jx/4FVcNf9LWx3Uqqn5hCNTWqqr7oMxd9XzQCr/4IRNXTvXqOtTLHcKpNbdIXksH9nkCTb9Ygis8FZVU9/uBvuykztlC6K2IRE1TSxLfe7sMqlsZ0gUaF16bUPrrb4wV1Ks1arKjJdKsyV+saA2EHAWRAIa3VylJvViWeaMpyYYFA9crVn+XKtct0UEDskUonJZvLkr6JJD6qbrCVadQRM6G3NS3ZTFYWFhfooIAq38HRg/LJR78l7Rf6HulEVtLJDMWSEPg2qk4NGd7yEJ00S5s2pZTXtZLqDA11PqGFjgmAupRrZT6XTidlYmpCHjx+IN9887XcvnNLSyHNOqvfVtPxEzUIIxm7WpHGzWfSwDn5t17mtwQIEhMAogCm1JGp1wOPVKukGpbDPtmc9K+BPVVJ9UGqqai1B7TtzexrlZBftmXWQGpI+fUmxhZBqh0b6BJrwUZnRuMNQ+tSuDmgGn6m3UraH19z0zJaSRsEJ0i1XI1ehN5eByDVXSzk3buspGUFWSlt0qDYKq3ocQgnv29cbMkL13LCz1hmSS963b6zjAGFhZ6myAympVqpUiwJWR9UWCH9jbQo2P5YUHVRVY8w7fXwbkZcIUjyDW4KmqRSGB88aKcDuovXk6qrUvAWv/f2ZZvLz7s/OwFSbR+iqurzno3o89EIRCNgIxBVT/fmXNB7SqsXvc/mWn1UFtvo77WYee33KupiODqvbdOqufa8xROsHbIHlioy7vbeGkkZE217o94e/YUgFfEFgAOOC1od2CfEQfEkqqlIuddF4qiWgplWkmJpWX748Zx8f/ZbKVVKpPxChLKnt4dVsu6eXgpMguZL4cgm4qUkKb0zszOysLgomUxWRvftl/feeU+6u7p5PlLxjFJ8qeYbo/UPQC7arEKQqkcfVVJNzku1V+hiQb2TBvtQAUbBCLx977Zcu3FVrl67SusZnNdasxZYMLJAE9gjuZI+AKKLXzVJ44qArhi01fnnFwgBRk0MiYWjJISxtOBjwBT/xnvsNf/7IpC61dHfpfeHINVdkG6NJFhkEW6tbEZ7JdXHOu22J25jgbpXuASyKEcAFT7WB6rhZ3Xf1x4YAG+zjGk6Kq3HVkBOz2MvOIDodsRew9adyLYH1NzKRUynlVUDmJq5abYohSnzpxksyLhASPN1VF+8xj5U1zjOhVPUaBjby+e7aTK9slKUfB5S6UmplMukBqEpHRe/eqGaOTYAML5Tzb2VbqFjwQoszZd1n0KJeDsDZl69upLKHO4LFFrYpSm/5mZ3EqTiSyIF4Bd9BqPvi0bg1RqBqHq6N8+ngUvrPbVAhYyptgpRWF3ShLG93ImhZ6PRic1n1VLdhibU7WHVI6UXJ5ynJchY5lUQqq0+H0Bth3X2d0ztS6phRatGJplL5APAsONJbWZAFW1KTZqxuly6dEHOnT9L/3l4zMPKZ2h4WI4cPSqHjxyR0dGDks5keFyg/FqCfgW2IqUyn4fg5PDwMMOd0kpJspk89T3wOrQ88rk84ye0WWmRxWMQtsSm7aPjR65br/wZaFtrlr807YMu2Fb2X4MiV4grDYRC0OrHiz/K+R/O0icVNot4H6qoqLiCzo1Y1I6HQBG2iSzE6LjBnzZ4sC1u6+0Mdl1YIsQ8UTuNI4G2q7K2Xy/Yjz0FUtsXhk4Tq31B2StLqxbcWkGiN1NafbRaDmpddNjmzWnvDRdCW6ibmKycodbzGdPKpJNsDxZZJ9eOJm2FvA32G+C9AWUAVFkCsTqzbugPxXuQoUOPKNTeuPzYOsOqoVJxkD0D+GPzPSkf1ieqmR0TLsJHDVyqYbQaVNPnC9lJV8k0uWul1ugX+vReA49mE4PXTO1OG/ghoV7jAotmb/RdAKjCmgbfU6NcNsCm5zvlQKpy/vVGRTsa9tBqtRZy4K1MitW3JE1M+CBVz4ImBLZHAtoz18PmzH+9tXTjG1NUVd0rZz/az2gEXp4RKA8kZP69jACoRo+9NQI+SFWqr4M9jsJr+JG3GxM0Mms7w3XeZwLvATcVwtuUxyqzKpTdvQOQqsyqkK2llVSNY1HR0vt6GKU9z1ivXdSog3VWU1XVoPLr2pGMsKVMO+c+AIu8RFPu3L4lV69dkadPx2V2bpbilINDQ3LixAk5eeqUHDt6TLK5HO1jjPaLCBKAE3Ebe04hZpnJslJaKVcklYIAZZIxFaI2qP7iwTartpBodSXVH5/nB6md8ASnwDbors9z5tb9rBsTTag02BMMfRMoLqvackO++/5b+frbr2VqZorWMxql63+IU31KLQsyGjy7mNLpqthOOFbhVo/HQGrQ99xmKxluPqzqWnIH4w1xJTzgvvHX//uenoEn49831zsZLdUNJ2TzUp28rY7iLr5/0+PYYR/CqaIvssDZRnXY9K4byLGqm9eAHgOtFXSLVIqLJmxYuEB6k7hSr4UKYu5Lg34EXByUca9LtQblXJTqE47ikaR4EbJtyOSgJwG02EwuJ/tHR2kBA0DrknfKdMUa3YhJOpGWbCpDSi2qmuj7tB8DviZrnc6k2ecAoIlFzqcLYJHTAfSWth3p4WylDAVnya9srmf9E1ydHr03OKHtwDMKijY91zf5RlRV8+NVgWVN9IhGIBqBaATWGoGoehrNjV9jBNrCtV3YhU3EMEES3DVrxZoyNTUpT8bH5Pbt2/S7hChOf38/Qeobb7zB33BTQLxWraDPVRu8kJy3hD8OZj1NldCdYhcO+xXZpI0fcYaLwcvVkjTjUGdOyDfffiNffPWFTM9ME6QCmNICcg32nc9q1CHaNuJ47hFGQQjHBQo5fs/Ozm4dpPpgNQKpz31OVm0gJHu2gtTtf5NRfN3kc2JKyGQhe0I7FhFmvqgyF1BfRdBQj0oqqpMUm8V/6N9khRUS5E5c170G36PCSkHm5mdlbm6W2bZCsSClcokLVSabkZ7eXvYjdOXyMjAwKAN9A5LPdUkilpRquUoDZ1RTqfCGiiS9RTUDZ/MNE5lUXVRkHb8ez1lTtokeBX0oa4LA7Y5qJ/C41Uzeq10J3e7IvqjPpWfrMnC1HNnVvKgBj74nGoE9MgIRON0jJyrazecYgY1iGGw6LGUi9gMjrlhckWfPnhE8oMoFbQ7QdwEqAFgtRqN4UjzGuE2rxyx+degAACAASURBVG272vJ3Z0rvcxzcK/tRY+Wh+kmxK+Yb1MqwUFxmUej8D+fk/A/nZXF5keeMHrUxaLZAHGv142UCqVaAgo8qHvBO/fzfH22tkhqB1L0//5FQaaBnACAV4E9ipLSinZLAD1VOANdalcAUam+mOQAgy0btKii8CmKNFgJ56emZKXk89lgmJidkanpSKtWKGgmn06R2JNNJ6enqkf7ePtJDDh8+KiOD+ySXzkmlDMuXhjRqTUnjvfEkeyewf5AzN+8l6xm1zBBpwK4J2ygsStmNgODen627ewQRBXh3xzfaejQCe2kEAFCnP8lF1N69dNKifd3FEQhjKNB4wVorFAoEqIi5SN/NZoPYDHGk9R/iNbRI4X1o34oezz8C9DR1rhIWs8N6BsWlyekJuX3ntly6/JNcufqLlFybXTINt4mmqjK/5CBV50rYH4sY/ov/8TgEqdj/jVTMIpC6/kTbDDD6tSvQ7IlXEXIuLkhzgY6LmYC/rfeTvqJQDEvGWUkFUE0ZB75WkeXCkszOzciziafybGKcHkiFlRWCUmwPPQvlakWq1Qq02cm8Rd9oNp2RrmyXHBg9IAcPHpKjB4/K0OCw5LJ50n5rVSi7qVcWLbkol+56TSmH6/o63W9/zEPz7udfEKItvB4jEFGAX4/zHB1lNAJrjUBUPY3mRjQCmxkB6GmoiwIeiLcYQzq1WCsWIMYFSKWHal31SaLH848Aqp4AqmiFg/gmbIBQ+IGA0v2H9+S7s9/J9RvX+G+03JEJifg9JnuikkpmZyzGJAjmGPxU//P/utUKUtcCqu0qZusB2uc/FXt3C+3y43YkPjB9GUCqyk1r1RQgFROeTdUJ9QeFEhhAKiupaRX8wUTHe0AtKJaLMjMzTYnrh4/uy6PH/397Z/ocyXmk9+yqvnEfc98HKZGilsGVtLLD8mrtXe96N2yvpbUtRzj8l/ibv/nP8AdH2GuF7NDuSl6K1FIkRXI4JEXOPcO5BwPMhcHg7KOquhxP5pvdL3oaQAMDYHBkMaBBd1fXke9bUP3qyXzyDs3Pz7EiWygV+KLBHy8oqbA4BwFDgcWFA4W0kC1Qf/8AjQyP0PGjx+nwwSO0f+9+ymULXKsqrr6gWqmfkD5lznTAWQssamnjitt1nmoD7e07k+zINzsC5gK82RG3/VkEXm4EDE5fbvxt79snAuJMnEg/TffjG1O13JHFfFPXke9ZVtt6jLRWi0IEAvijLyqbJ2UDunL1Mr3z7q/o1t1b9PDRA6kqZqqVfyE4dVq2UrovoBTzBmm+mDdQ4n/xP68+D6nLBdOH1U52wesxENt5G779uH8evuvwy4ZUeewlpkIKqSkglRs5ZzkNGJAKO2tM8FxB0n0xyau1BYZR1J3iQpgYv8/NgyennlAU1/npB57usM013G+hqCYJ17WiRoFd24CgAOQ0Q4VcgY4cPkonjp+gV069SgN9g1TIS3PnIJOlFOm/7PSLulmYI0HxbbWawTb1DyL+lebBqLVFDat2X93OM8qOfbMjYPWqmx1x259FYPMjsHAwS7On8pbau/mhtz1uwwhIKqYY2/g/OBXNYNP3VW3Fv/Ke3Yut15DD9FRaOuKBAcSbBtWiGl24dIHeefcdmnj0gGZmZ/h+XsxNG9vGOIlLDWHkyl0zJLPznZ/d6h5SO/WE2hLAtV6jvw7b2T6Q2nLwQhF22oCSKpAqbVikrxK6sCCnHSm8UFZn56fp2bOn3IMJab4PHz5gs6Ravcp9tbgPKUyV3MIXShBymi/glxtGB1lu4Axr8pBCGh0Zpf37DtCxI8dooH+QysUe6usdkJ5ZDWnfAptyrN+CVIFg/4kdjh+uwForYXNzHSb0Lt6E1avu4sG3U9+xEYB6OvWtAtWHV9//b8cGxU7MIrBCBLTtiawG8Oz0r3y6WFVt9eW0IL9YBJyhrzSVaSRsjISyO3jAXLpyic58eoamYZgU1dgUVTIjk2YLmk5730pKqjJms+tIFLUgdez+R121oGmvSTUQWDzs2wVSWY2kwPXsTKiBJ2RBho2T8LRMJzZDajagar1CC5VZVlBRoH3n7m2aeDDORknomYq8eLSgSV0qMBRUxALub4VikapVtJSRovp8Ns/9sGCQBEUXv8NMaXhwmPp6+6mn3Ev79x2kkaFRdvpFX61yuYdb1KBPaespnqQr40eK+kOCw7AWXtvcfLE/iPZtYvdfa1ljM8EisP0jYHC6/cfQzuDlRaA9c9K/v1Io1ZpUxleX8vvyjnin7Tlt9jlFXiOEo6mpKXZbBqBe/foqXb9xneouAxKpslwTnMYsOG0Hd1/wAcSmgYEBHrxnz561WtAAUnVidRrapWpSDQSeh9SlzJP8lN+XffkA6pByyy1lnHLKNachUnQjsbcOUIcqTUxn5qZpcuox3bx5g8bG7/HrhcocFzgzyOZCTvFF7Sq+H2ObSPOF2gnTowyAmLiIHr8jnRcpvHiKk8vmWVmFoy/+xWfDg6PcngbACqX10IHDVCigBxf6umr0FLKlMTUcgH13uZcdY9v/zomAwerOGUs7k90VAas73V3jbWe7MRHw1VHdQzuIapqvn+G2lE/LxhzlTt4qan2l7SOUVMDnkydP6M6dO3Tm7Bm6fec2PZ2aYhhFz1Sp78xwyZ2m/G51JRVCE44bbY2wPHr0iP7mf1wS0V4hdSlQNUjtbvJ3uiDbQX4rgH0TUl3aANJx+QIIAZIR57ujjADJu3EjoidPHtH4gzE6f+Ec3R274/qkSh+tIJvh7+GC4Bx4XEIMvniCgxRfYgCFQy9azABO8R6nGUAFzWQpk4phE7dySojKpV7qRauagUE6evgYvf7Nb1F//5AosFiPa8AzDL3IX0d6AFrccPwbkrNvi0VgvSNgsLreEbXtWQQ2JgIGpxsTV9vq7oyA3tuKEZLcX3UyUFKG4Mw8lHp5bsC7M3LrddZyvw1AVUh9/PgxXb9+nf7hN/9A98fHpUyPP2+1jowjaSWJVjVbHVJxH4+WRnv27OF7eUDq//nv556H1HZQ9ZVBH1a1WHq9hmAnbac9LXqrnRvgEYZr7Jnr5m7I/ZZQuIwmwdJ6ppHGVIsqNDY+Rrdu36TrN6/SgwfjeI7D66BvKv4YwWCJL57UpRUwhSI9Aa1jpBerFM8HlEQx1esRp/riu4VskWtOYaTEAJsQp/bCOKmn3EMnj5+mP/je92lkeA+Vyj3SSxVCbyZgUyVsC0oqIFWa64iTsLhD2WIRWP8IAFZRs1oe79x7bP33aFu0CFgEuomAwWk3UbJ1LAKri4De7wM6O6X1dkr/xX2wGayuLs5Lry2ACgFJf6Ck3rhxg9759Tv04OFDdvqFcholkROZUorimOVXznTUBd063PJ8TSoToHcYneF2vc7K3w7mC9TU/v5+fnt2drbVgsZXUpsH75yW2jeiAGaQuhHDtDnbjAGpcNp16QPcjRRqaAg3MNx4A1IzFCV1mluYoZu3btC1r6/Qg0foh/qU3cIyDlIbGXmyw0/YGHAFfLFtQCrgtJGIqy9AEgZItWqNLwTMoXy2wLWnvE4qtbJxlDCsZrMFOnXyNP3TH/yQ9ozupVKpl+IoZkjNuZRhQCqUYaQJi/OvOJoZpG7OXNrNezFY3c2jb+e+lSJgcLqVRsOOZadFoD0DsL3ljJ/6q94sWmO4FbIHt/94AFJTSjMwNY0pjiOafDrJkPqrd35FDx49pHwh79o+1rl0j/ujeqr3YkgVUO0MqYsQdtNCp2yJlF8sKN/7+/99vbOSutRR+emsBqmdo7TcBblUveqmzQK3IyAjYyNUUF5cGkEGT8nqfBFkggZVags0NT1JV65dokuXzlOlusDgCoAVV/EGxY0616ECVDGbpP2MUCqnHyQNiuuoTxVlFCJrVMNFlOV0EPREVUUUqb/olQpXX1VVT544TX/0R/+cRkf2UiFfpKiOVGKiUr7MQBtFCcMpq7HudAxSN3tG7e79Gazu7vG3s395ETA4fXmxtz3vnghIC5qEs9agduH+v11V1fdxD+ynBRukrsc8QdYihKQM1eMam5lOTjpIReuZBxOspNajOtWjqGlmii4Yzxm6spK69SBVmVJb0CD995f/69rqILU91Db5ugfVrQKogpbSggaTgvEUTZqdAVKttkBxUqcgSzQ9+4zujt2m6zeu0vXrVxlGUbCNz5Dim3HpB3gPW8UScPNgQCo16xEkPTekfK7ABan4Y8epwBlAqgBpHCf8OszkuIcrUn4BqwcPHKK33voOHTp4hEaH97p61JByQZ7XA6Tie9kwK/tlC/SEz8sWi8BmRsBqVjcz2rav3RwBg9PdPPp27psdAYVOH0QVfpbKrtxK97ybHa/135+U0MHQFF4xUSOi8fFxunrtKr33m/fo4aNHlMvn2My0WqtRNp+jXB4PFLJ8L4yuHc1bYj/dV8v+OhywlOuFrGjinh1j375ofTI+04cTWBfvo74U79frderp6WFDpLm5OU7j1Yce+AwPPlQ9xfewPyx4///99dfLQ6pB6PpPta2wxQS1n67wHb8hhz2fz1KpXGDX3nq9Stl8QI+fPKSLl8/Tnbs3aXziHiusqEdNkeob4MmOOiBJD1SAKpJ/F6faOnMkLlzFegqP0j8LvVJRR8pUm+IncOZK0FgDGh4coWNHT9Dpk6/QqZOvUBjkuV4VqcFJjMa/CQOqpPsKpCLt2CB1K8y03XkMBqu7c9ztrDc+AoDT2VN5WjiIJ6W2WAQsAp0isFZAtHv+rTqfBE4bBJFIMhm/vn6dLl66SB+d+YSePn1KaDuzsLBA85UKq6pZNhTN8f047vF18RjV5VR6NaqethNmc7yNSqXSNChVBV3nCYAScw1AivfwGuCJfwcHBxk+Aab79++n119/nVvmAK4B09gujhfroA4VCqoCqh7r2z+9YZC6Vafkhh0XVEpMTR56gUvYVqMfar6Qo2ptnqKoyhfD2Phd+vx3n9GjRxM0MzvF+fBskITWNFyXihx5SRUWMG1BauuPXYZNkQRA/bNyai4QFZ8xqAJkYd4k72UyWRoeGKFjR44zoJ48eZpCylGQyVFAWbcucaovUoXjJOELhlORmVdNTd2weWQbXjECBqsrhshWsAh0FQFAKX7qw88/ze9qA7aSRWAXRcAgdWcNdvO+O0ioHlVpbmGOPj37GZ2/cIHujd2jSrUqfVGThKIEbTKkiI/ngRqcupB0C6nITAQrNOFW6+m80PoPNVRt17RdHAsWQOiBAwfo9OnTDLKA06tXr7J7L9YBSAOwVYH1R84gdWfN4y7OxsEi+pa6mlFNjUW6Lxx9o7jKkFqLK3Tr9nX66JOPaHpmiuIYPVGRbiBGSYBT3xJbgFCBVVJ+ZU6jelsce1tzXCc+YNSxpA+qDlwzlKWhwRE6evi4U1JPUybNMqAiLZgVVaQIc20r0goiroHFeQioGqR2MSlslU2IgLoBA1xtsQhYBFaOAFTT2lDIyil+t8UiYBHoLgIGqd3FaXus5cQgiENBQlPPJunBwwn6zQcf0IVLl/i+l9NuYVaKtNsgYEVSf+ARk821Hu51C6loTYlOIIBIpO2qq7OCKf4FGGOBCqqpv1q3jLRevAeVFG1loKYODQ3xd7744gtWVLFtTRPupOIbpG6PGbqOR+kgFYWjGZgORVy/yQXZeAvuvo2IoqRKC5VZunb9Cr3/4fv8O9LR8TlSfDnll1vOiNuYKKlYHHGqMOoSeUVolTY0akmuWb8p99ECxDqgzcAOKeB0XmoENDgwzL1SXzn9DXrl1DeIGiFlUvkJA1w8Oem1SiHVajVKGlCFcaEapK7jxLFNrVMEzGRpnQJpm9mxEdB604WDOYPTHTvKdmIbGYHNhVR3X9nphDyTno083529bYFUZDcmFNGde7fo6tdX6dMzn9LNW7coXyzyvXiE+s58nmtToyimOJF7dECqmKRK9mSmWXInbSi5FaVbmr+naOWI0rmUlVCoo0jjVVAFtAI2FSzBEj60qqkWNquQi20gBRj1qRMTE6yo4ndsd2Zmhren0KvHY5C6s2d2h7NrQSqmpkBqgwEVSirALsWF0KjT/MIMfX3jGv32ow9odn6aKCPmSlI6qpCqqqpCqgNVD1IZPQGorleqpgIsbg6dUoorQtfJSJ1qIyYa6BukI4eO0jdefZ2++errDKn4SRP0UnWgGiD9Vwq8cXGgcTFSkU1J3XUTfNucsKUCb5uhsgPdpAhoOq/Vm25SwG03OzYCmwqpzSy4Trec7R4lOzbkG3hiAqlxGlHUqNL5i+fos88/pRs3b9Ljx08YStFqBq0dAamASkAqbqlRm8p35T6Y8u/q7tsJUqEawfxUxCwFUU3H1RRdwKfec2P7AEx9D2zhmykptJZKJU7tBaBiKZfLzCGoW8X67eZMBqkbOK225qYFUjnVNyX3VASQmrK1dRiCLhNK0ogq1Xm6decGXwyTU49ooTonZkm8CalB5VRhV5fqPYqRX/E+XwuASXESVkBlV+EUrsLSGBr/8hMfKKhw/IVkSxlKogb1lvvZ4fdbr71Bb7z+e5RJc6ywxnU85gnE2ReKaoACcbkYURnLbsOW7rs1p6Ed1aIIIBU4/7RBhSmp4bDFIrBbImCq6W4ZaTvPzYyAQepmRnuj9yWQGiU1qkYL9NEnH9I//ObX7OJbq9cY8pDyW61HTcMk6XqRoXJPDx8c1EpdREldAVLhEIMsxTDXVFAVIAGmAGH8zM/P8+f6GpCKjEYYI8FMCff6+F0hVl19VYnF+vhM61fbI2mQutFza8tt30EqBH48LGG3XQE6OIah/2kjhRqJlN8aPXw0zj1S79y7TeMPxlx7GVEom2ZJ+F36Brv/0ekvkIofhlQHqkg9wJMZ3ncDOe9QbtshFY1pAmrEDSoVemhkeA9D6pvffovy2RIFmTyxWRnqXNOA030BqbggsKAlDp+XQeqWm4F2QEtHwNRVmx27JQLm0rtbRtrO82VEYFMhldPr/LP06sct3XfJ4e96jDi8DfaJma08o9988B698+7brFwi7NVqjeoR2sQ0KMxlCa68aOmIBSorFq4XdWPULaRmuAVNC1KhgLYrnQBQhVZVTv2WNVpvintzHK+aK/m9UFW8UrHKD5hB6sv46/FS9+kgVeGxqWiKrTXazsQx6jojNkiamX1G9yfu0uUrl+jilQvS/rSpnDoIdKa8zVpTp6BqOi/+FUiVtAHkxiukspLqQyqbLWn/1IAaSUr5bIHVVEDqW29+h8qlPipky5QmaFXD+clspIR0X86RDzIUJ4DUxCD1pc412/mLRMBqV18kevbdrRgBU0234qjYMe3ECHQNQG0nvy4taKBa6GKQ2nF6rW58REmdr87Sk5lH9N5vfk3v/vpXnCqLPqiVSpXrT5GaG2YBqVkWfhgIXZqvCjhSBdedksrdNjLS5xTHi1RdKKaAUVFvpdUMw7BTRPG65TsjVIzPNJNSsyihwGIbuj1sUwHWIHUn/kXq+py0wN21f3GQmiQRp59DSY0cpIZZomp9gaamJ+nipXP05bkvXP45eqVqvSfcxkRB5YvAPVBTBbWRQiFtCJw6t19/Akv7G1lHLloxV0IKL2pSIYaGhB6oBXrtm9+it978fRroG6aeUh+FlGc4hWESi8EJ0pVRWAv1VmplTUntemLYils0AqqulsdjMmfgLTpIdlhLRkAdeq19jE0Si8DmRWB1EOQxZYc2I6s+aoPUFUO2uvEBpDZocvoJ3R67QWc/P0OffnZG0hRxp8yARxTFCQOqiDV4L6VqrbrI0AgHBkhV86TOxkkCl2gF2eB6Y1lwj69pukjpRV0pIFMdepGyq5Cq66pKCiCF6urXnfrqKoBXQdYgdcXps5NXaEEqwyCckNKUYsmdZWMkQCrSfcN84GpT5+jylQt07sKXNDc3S5VqhRg+GVVdDyausWaZVf19GRwXQSorqBJbrmt1T3Owjj7tcZ+ymgpIZUdgVksDeu0br9Nbb36XhgZGqK9ngHJBgcIgzz1TG3FKjQi1tVBr8TV1GbZ2Hzt5Nu+2czNg3W0jvj3PF2AaFwOqHJLeprZYBCwCmxuB1UGQQermjs5iI6OV9y1dNCYejdP5q+fo4uVzdOXqJVZQoZhCUQVMVqp1hkB2083m+L5aDYrwni6qpLKq2tHddzGk+n1PJRsykH6sUcQmSH4aLyBVYVPdfzEXAaE4FoVXTR3G9rAdQK+2rjFIXXlG7OA1HPjBoIjQpkWosdFIKEUtKjv7AlgThlS8rkcVujd2m27cuk7j4/dp8umkS9EVwyNWK9EsWHKB2ZQJC57CqEIqKb7aEsZ3exPUlfVVSfVAGscJSG1k6PXXvk3feet7NNA/TL2spMIsKc8qq0KqHIO3H6tJ3cFzeXefmtWv7u7x32pnb2C61UbEjmc3R8AgdWuP/urGRyD1zv07dPZ3n9D1m9fo7thtmptfYFjs6e1lI9T5+SpDILdyyeX5zlo6eKSLakm7hVRN99VI+k6+AGNtH4N9aI2pphXjO1rWh2PE7wBlNUoFpGLhtpGJ1M9uUyVV+vrYsl4R8CG1VTeAVF+op6yoZhrs4hvmxESpHldo6tlTejz5iC5fvkRjY3cpakSUJDElaPniFFWFVE7/FVIUcyQ8qdFa1pbO2hzX5ujyUDuplf9Ft1RJ/YVa+nvfepO+993vU295gIr5MqUxUoiR2lAAU3O7GqQUS8oxtmrpvus1a2w7WzsCBqxbe3x26tEZmO7UkbXz2u4RWB0Etc7WalI3Z+S7GZ/WvTHuaBO6M3aLPj77W7px62sau3+XqvU6q6UAPuhFVSipLt2XpSBnjspn5KVxrwypEgPOaAzCJlhqPSmg8tChQ3TkyBG6f/8+PX78mFN5MXeQ/otFu3eoGRIUXnwG0MWP1rBCYfX7q7bHZV2NkyBaKWOogOW/Xv1ncG6FMmd9ltbvsnGQ6vpacU/RAE84MBFjqtdrlM3BgAh57kRxo061eoViuP3GNfrkzMd09doViuM6RTGKpiOKGwmn9aqKyU2DGUoz3AhGU4IBjZri25qIToHlWlRfgZWxD4OQsmGe8rkS16P+4z/4J1TMl9jJt1ZJOA04l83zv1Bbs0HI2zF33/WbMbal7RUBSwneXuO13Y5Wa0zrw6Gl8m63wbPj3TUR6AaCOgXDIHVzpshK4yPdGxVTpSb17r1b9MlnH9G161fp9t1bzRI7Nu4FfzXQFzXHbWjg+Au3Xz/ltnVmwlQd0309TTAIQwrYmKnCoNrb28uKLMDyzTffpLfeeos+/fRTunz5Mi0sLPC9NxRWNU0FjOJ39aHhe/Mk4Z/W/X7K8Ip2NQqw/gg0IfX++MepPzmVgnXl9s/wPuoZ2dwGkWHhCoEUYg/ZJMfVJ7pWI1KfmDJ4AGQ0Fovg1u1QO/jw9vHfSwHVdlvtJSbvtkspBQA61ZInkMjsGJ+kkXCbGakvTamRJgyqUEsBflcuX6IbN6/Tg0fjNDs7TfWoRuR6rPKc4fVjCgG+eeTENyhRVOW+qDI5wxB1pgKlcCfDZGCXMNSgwggJlNsQ4yS0nzl96hU6ffJVOnn8FKuncPJtJBgfqVcNgyyFGRgoyRwT0yR+nrM5f3FsLxaBLRgBBVbrwboFB2cbHZKZH22jwbJDfakR6AQf6wJ+L/WsVrtzrwXNDr8H4zvMpirX7MLY7MfYwgO/LQ9/ybVhhBdMwPfcmpqbCQIKQghFAUVRnaEOfjHXblylt9/9e7o/fo+eTT9t5iXCIAntHLndI28LXTpQwof7a+mqsXgYlLBkXFs0tnicBS6xLYFN7XsKcWvfvn20f/9+GhsboydPnnDaLhZAsS6qoiqk8h05c4ATtdxrNWNa1t13fOIThlS9mLg1iMsT5pNwzqyt3popZYMsnwAfSEPcomTASBQtOMfyQTQoTRqsuOEAs2GWoQiMouWDixRXx09Q0hhSuSenPEnYvEXrIrvY40sB6C6Oa5lV9MKRJymytLhVnrK04i41pwDQBw8n6N7YHS7afvT4AdVq89JfNRdwyxekC1drFQqzAZVKBUrShOtXuVY1TSmKAbABS/3uiQblkDvfSKlWQbNhpPCiwFsgNYlTOnb0BP3hD/6Q9u09QL29A5QmeGQUsMKKbSRxg7JhjnJhji9yKMLSi/XFYmTftgjspAgAWMNKgwpTCfXdQN25LRaBzhEAlGKB6VFtKCSoprZYBCwCy0dgOXVs94Hq7pgtDU+k8u+nGYU8Z1wtgWvxlNwTAwCzeTBRhlNmWSjKhpzRGGZDqlYrrFziPvvCpfP0s//7M3o2Pcn341BKFQQZVB2DsbuL4zmf6/wRkYK8lRdVQv0WMrpNVUwVLn0oXXnL3a3RVFLv3H0/hTLqF662y7TiyEoMrwylSucOdNAHEwFGsAAiCiZcyIvWIA6EGvi+C2b78xZ2dHXrNX83SO1uNFexVkvm9+pAFVRdRaemGmi6LtTUhcocTT59TFeuXqaJB2M0MztFcYK8eNSmCqTWahVuZ5MvZLlfKSAVFyHAEU5k3C5G0xO4x6nUn2ZSPPGRHqnybsj/AVK///1/RKMje6mn3Cffd2m++CMQJynlwixlAzQwRkNjUYO7ugJXETNb1SKwkyJgKutOGs0XPxdL433xGNoWdncEDFJ32/in0FLcoumzLarxIVW7VSikErJJ05TvVwGjuGeu1Wt8jwwVFe9BFYXoEjnx59yFc/Q3f/tzmp6ZanbOUDBcVH8qO2mBaoecwm4AdRHUuu2p02/zrMFyTh1ldnN9WddrJniQ+kEKiBAXVjXUAYiKVMzvO1GYg5K4+kIpOmz2vmlBAiADUJLwZ/lcvukkG0cAl6VU0Q6hc0Y4pqSu17AjQ5cTalsLan+bl5rUkfoPgVTJBojOL8zS3bt36OGjcXr67DFNT0/R7NwzipI6AyvqVcGZuXyWoqhGURwxpOKiw06hNMQLvwAAIABJREFUjsaRjD9fWEnKqbq5XFEAFTtOMeey3A/12NHjXI86NDhMxQLy3TGzAsqjFhVzLGlwuq9CqvRlNUhdv9liW9oNETBo3Q2j3DpHg9LdNd52thsfAYPUjY/x1tmD3DELpGqNp3CSLosg1WWGNuGOyyFlG4BSfK0eR6yQyv2rSzUN4NBbp8eTj+nc+a/o3V//imbnZqUF5BJwqKp9e5rtWmPnZwG0K7OqpvrQutb9dPpeE1InHp0RH1ak+TakdhA/3Cg2g5q/DKfvMrQ62yikWWJ9DAoKddm5KRLnJgaSVJ4MgLwlvVPTolfL8HLoBqnrN/TtkApkbVZvunFqFW0rtIrDGNTSSnWBZmaf0dOpJ3T7zg26c+cmzS3MUi2uUhikDKiFYp5TFZD+i9JRFGGzo1cD9adQO1FbGlAcJVynXCqVGU4BsFDqc9kC7dtzgI4fO0Hf/MZr1NfTzyZJgFSo9gqpcdxgyMX2mukGgdWirt9ssS3txggotMq/8W4MwY45Z03f1dRd6126Y4bWTmQLRcAgdQsNxoYfytohlV1ToNC4nqMZ1J8GxOIdIBVCC0rjWODJhVStVena9Wt04eJ5+uJ3n9FCZUF8V5ZQLtshtR0kVxMa9hZahTq62vVXOpaWu++Dj1JxX1XbYvyOIKiSik05eYpXaj48YKBAsaxvL6w2xGpLjM81TRiwIkFcHawapK40nN1/7kOqewbU/DIg0D0WcGqqPO8RaEVXU7ZRolptgebmZ+jO3dt05+5Nmp6dopm5aapU5njuZLPos4qc+YQSzCXXJwn9nACpAEs84IjqMf9bKJYYUtHzFP+WSz3OLOkkHT16nIqFEhsmcXF4RtR5MVzCkydpVSMXI4yfDFK7nw22pkVg5QgAVlHPirpWM2JaOV4vcw1fJY2LGaspfZmDYfveNREwSN01Q928R16Lkspyj3O9ZRNRrnhzJrHunrke1Qk/+UKeKtUKffHVF3Thwnm6fOUiCz/catGDx/aa5/bXqwFNfxR96OxmfvuuvesxG5qQeuPOu2ycJDWpgEg4voqKKjuVvOMkEWcmUbpyrIQlAA7XA0eMa5KmCxQgFQu2i+JffAZgxT4MUtdjCNe2je4glZ/TOAMleS6RAagG0n80QV/VuE5PJh/Rw8cP6OnUYzZTujd2j+bmZ/mJULlUpGKpwE+FuMY5G3LNMoMlp/WmVKtFYp2dzXEaL3aE1N3BgSF6683v0KmTp2jPnr0UZrIEcX+xkiquwPJQSs2u8FTKIHVtM8O+ZRHoPgIGrt3HaqPWbAfSpBSQKqcbtU/brkXAIvB8BLq5ibe47awIiHHS6tJ9VUlFiSUgVaxhW6AKYQctH5GJWu7pYeX0tx//ltN9r9/4Wrpq+IZNziV0OXOu9YTUTnDsq7dMDqtQX5ebEU1IvTfxPhcpiobmlLQM3pL6VA4hq1Qt9RNKmLirSlsRwKdCKprLAkzxGv8i/ReA2kha1sOrhVTvyDZ8lotLcbdK7/YDou4htVWf2up3qk7LUFUTNlNCqm+1Os/pv7du36LHjx9xOjCHEDn1ztCIQbfZE9X1wVVLaMrwg49Cvsi9UIeHRunbb/weHTl8hPr6Bvh7UFkFSAN288W0ZIWezbu4OavM3m6HbsNnku3AIrC7IuC7CMvvosDa8mIRAHjGRQFQuO2aQvpi8bRvWwTWOwIGqesd0a2/vZa7L4yTVqpJdefDeop0oIAYKAajDVZT5TZWumnA06dQLNL8wjx9fOZj+ur8l3Tt2hWq1ap8X+0vPqCuFyB2in6nbW+kc3WrJvXxb8Vv16VLugTPZvov27FKg5Cmugo3VihgWrsKGFXjJNQe4sChumpNqm9XLCe6OpIQF9jNWxa5R2/ebjdlT2gX1LLH4ra+zf36DyLkAYVXk4p2Qlibe6lKWi0rqklEmUyDFdQ7d27TxMR9evhwgiq1Cj8Nkvz6mOIokj66cHvmKYWHGzmuMUWOfk+5lwb7B6ivd4D7o546dZr2jO5lZT5NYLrkgBSQGqBVDeaf643q1NSNvGA2ZXBsJxaBHRgBH15xekgZzlYbDLG2SAT82lG8Nhi1mWER2D4RMEjdPmO1Xkf6fAsa3zipRZKL2tMAULl/qdxhI603RstPmNeGYlQLpVTutTM0PTNNZz8/S+cvnhdIrYuS2uleV+dg+1zcrvfFLXff8V8D7J1Rkg8s2iRWagqRpov2MgDPJJLPNEUYn6EWsb1vj7pBYT0eEmdZ3HmStOoh2yHWIHW9LivMb8FSSeReGVLlUkrZChu/5Yt5TlOgTML58Xiyg7ReyjRodnaank49pcnJx/zv9PQzzr/HhTU3N0f1Wo0fZtSQ/h0jNbxM+VyB28ggrffwoSM0OrqXRoZHqKfcQ4VCkfug8gORRNLO2awrzIrjtJtPXKvK5l6rK/Rev6jaliwCFoG1REABNluVXq6qwGJbO0mF9dVQhVD8a6roWmaNfccisLUiYJC6tcZjM45mbZDaUlLBXRErqQkDKf+w868oqZNTkzQ+fp++On+Obt2+SQ8fPWBDJT/dV8+zHVD19VK9Ulcbn41IJ17pGJqQ+vn5v06zWXFfzeXylMtKyxDtvQMXX0ZYpO66fqoJu7ASw4L2/JA6Vlgmx1x7CGhQm2SoZwoQnS/mTkppy9BZEHfz1NSdrqT60VxeSVWUJU5LgIFSLp/jXqQwUQKkIke+t7dMuVyW6nGdKgvzbJM9PfOMZmdn+GKr1uo0PzfHsApIbaaG50s857JBSKMjo7R//wEaGRnlFF+kh4OiuS0SBoT7q4rywsZLzoBL31NIxYMSWywCFoGdEwFVXAGxCrN6dj7UQp3lvw8bpND69Z5Iv9VF38e/qAtV+NTfrU5058xFOxOLQKcIGKTuvnmxGFL9BjTgyM5KqlqQcpcZ3NZqhqJrRcP/34H+qHGdrly7QlevXaFrX39Nj588YhMlpAK3Q6o/9zYqJbe97hTHuZRyu14zoQmpP/2b/5aWSkXq7e2l/v4B6imXqVQuNg2OkiRi6OSEXzVTSqUXKl5DqoZLaz6f43Y09ToUNyLUpgIYYJoEuMVTAqiv2h9o8Yn4jr+40ZDXKpN3r6SuD8juBkhtxX+pdF880WnpreJAhhTbmC8sUCMAFC6+PeUCP9io16uuTpTLw3m9aq1GkTPOwkTnBxZOkRcAJUqimFN/4QxdKJS43UwSxwKqcO+ValaZPw5c1exL1VSD1PX602DbsQjsvAisFVwNMHfeXLAzsgisdwQMUtc7olt/e74c0t6zZElITVOKXT9UVjm5BY3UozIdpSkDKoD0/Q/fp88+P0tj9+9z60e0dpT1Nl+IealK6n/5rz9JC4U8lUoldpNCDWAhj7pSlz5JKUNmCyKKdGDfAert6+feqPNz8zQ9PUOFYoGKhQIlSYNhY3BoiIJMhqEV6aGirOrE8+tS9U08eVC3LAepQFVnjLPI2GnZ+fvioGqQigD7kCrPDVjQhM0uir4zRDGAtZFQvpCjMMxQHXWnPF/EWpvtthOs4y4qvhbFaAuwihRe7hnFJdFygSK9F+njDa5BlXkScpuZgB+WyLYkLQLb0O9pWoMpqVv/j7sdoUXAImARsAhYBHZKBAxSd8pIdn8ea4JUbkEjZoJ8z6qA6upQcTOcNGKqRTX65S9/SR99/BFNTU9xmi+EQAqWEvraZD/P/HUjzZS6j9bq12wqqX/2b06kQRjwDX8YZJvFuzDRwX9hNmBwhbFNT08PDQ4O0ve+9306dOgIzc8t0JPHT+jBxAQVS0UqlcsMpn19/XTo0EGGVW5T41KIufWI9t1025cenOKOJWav0itTxXPFVX5n1fTYqc5VoXjpGthV72b18X9p30BNatt0br5cbJykkCofc1pCRtK4MVfQCzWK6nwxiToqbrvi9hyIo3PaoBBp4HhIkcmwixlSffM5QG3ICjyAE6nm/ASJHaGRyguF1fXkJbSlyXJqOVKFAaGaTq6QivcMUl/alLIdWwQsAhYBi4BFYNdGwCB19w39WiEV99FNfx4WfyDWSHtHlE3K64R+9rOf0Qe//ZDFH2QtiqGS3Fe3L77S6afmdvIBaq9TXcorqJPHiz/P29VVfb1eUNyE1D//0amU3Vq5hYe4TvFrcnWkJC69AFik8BZLJdq7dz/19vQxZFQqFa43ZGOlbJZrWvv6+mjf/n1sgAOoHRgYoN6+XqeSBfz0ABCTRLBZhhFPSLVqnZU3pAwjrROpnvl8gbLsBps2axKfC6i2HmmrWZV0UDF0wr7a00G1ZhafKxipCod0VIbppjGPKngSJzGMauWcN7/Xdeual3dBLwepmmbN5y7Pepq1wBwLPExwT38wR3DeXPTdzK93pkzMmLq+li2LqRG+A2VUHaA5jZyLXN2Fqi7SHqRKmrnUOLcrpzpO632BLHWhbVentJc342zPFgGLgEXAImAR2B4RWMtNtt0XbI+xXeoo11LLuRhSpTxRFieyuddyFy0vAJioOQUDIaNQS+bAPdgAMg+htKJrxt/+3d/Rxx9/TAu1CvPT0aOHaerZFE08GKdqVUrrIASqwKN7h+iDe+pW94uWMIX39+zZQ2+88QZzGpaLFy/SzZs3eXu6gMnYJBdik+vUop/xfb8TpFS04nNz6+Fa0G3hHPG+tiT1j6sZrSV6vbYg9a9Opcxb4ECuPRU1E1AK+kANIlJ48RnSfkOYJXEuJ76EfwUu5LsppwWjrnVoeJj27dtHhw4epJHRURoaGqIi6g1zWR6geq1O1WqNgw9lbW5unmGnVC7JkDZSrpMtFUsUAlzSjDxBUFDxp0OHBpktSBX5PHBmO/xEAuYaOD9kd6cJ/w4IQuqqOsUK/Ahs6WBzaHYJpLbSfZ+/rBk/vYbCrTTt5qCIJ7Cz2VbkbU7KZTtPLK5Hbu39xdO4u/0zak9Fu42UrWcRsAhYBCwCFoGdEYG1AKreF+6MCOy+s1jr/d4iSH2uT6pnnMTuLg5S4dMT19nDBaIf0njBJLlCjrkL2YncJzVN6Be//CV9cuYTmp2fo5GRYXrj29+iiQcTdO3rq7SwsMAgiDJNHD+gVTMKkfkKyIQfED5rV1mPHj1KP/zhD2lkZIQH+/3336cvvviiaYTEfOQgVbMXVeRTAMX7Cqia0ahiIGdJcukfSTZtkvDxAVjxo0KTint4rdv3Z18TUv/03x5LuaUIkzCUKgk91EWWnh2kSYplyLAn67l1RHZtqVzoSxsEnD+N9N/ecg+VesrU01Omvt5+R/4NqlSqND8/zynEWBfAihNimEVdbKFAQ0PDNDQ4RMMDQ1TIFwQQ3Y/0zXH1jK5NCqcDc7awKG5QajEZ4EjLfIsnAClSQyWFlM2cIK3HcCuW88MCKNe6R1VNfXdi/+mCpLdK4LdDPWS3SurykCr1qS341Fpif4pxMbG3Tvsfv6VI1VUf69ebXzNI3X3/92FnbBGwCFgELAIWgc2JgEHq5sR5K+1lMyGVuSRNCCWW6KoSN6TdDMCUzUYbDcrlsxTmQ/r5z3/O6b7Ppp/xe3v37uGuGQ8fPXJldVmGVHxHlVXEFewELlFQ9DM/sR746vDhw/wvlvv379Pk5CR/zwfOdp7xBTq/5aOU4MmPArEKe/728DtUXnAeFkA0YBc/XG6KrFlvadWk/vh4yim1UE2Rgut2BvObZtor3uMelZJ2CYgDpEJV9QPAoMZmOIA8ELy0rWFQzGW5rlXqDyWoCwtV6ukp8UHXanVuR4L04GKxIOZLg4O0d89eOnn8JA30D0gtpPvBsXFfIU3zBbziP6SGIkO4kVJcj3kywNhHIBVkDZiUdGJ+EpALGFJx3BJgSXtWSEXMNIdbJ7M/eP4TgJ0FqYt7qLa3AFpct9sJOH1wdcQpRccCrouU2Of/ZC3+ePMAlbH6ubrd1vFZWs9W+r8XOxaLgEXAImARsAisTwQMUtcnjttpK2u933PNOflUIZD5TWh8/5yWu4uUwAFKwUQQ52r1Orv5NjIinrHolcsyl/zil79g46QnT59w+8ZcLqRqrUoLlQrzEVgKYAnRrFarNUUyfIbtAP5UpdTyRF1PU4Jx7IBZsAu2pem4XI6ZJE1F1S9p9BVRXc9XbJ8ryXSTAfyGY0OGLPYDNRgciGNS5bYjpP6rn7ySZnM5/gw7xAHj5FS1VAUR8MrqGqfACmwACAGBTSm4+bmAqrYMAZRicLS2EE6waF0TRwkrrHhKUK3UeJugez7JRkrlUpH2799P3/vO92j/vv08ePlcntODccwYaPTMZPdggHA2T7kQ74u6y/1cXWqqAiwGH+c4Mz3L34MrMY4L0mBUh3FPQMV82fV1JY6FDgTOWp8GYKA0Zv5k2OoXZ/dK6nNJuqvsVdsOqc7RGXTrzLJWE6sVmLa5qfUwvVrrH63VnI+taxGwCFgELAIWAYvA1omAQerWGYvNOpK13u81PM+W5yG1dfSeswsrplECp948s8/M7Cy3m8kXc8xBXKeaJlSPa/Thhx/S57/7nB48fMBqaqUy7wyWMk1IVRiFKqlimgKoZnwqQPpiG9ZX8MSxaO2oAqbGBNviY3LQqnWn+p7WpyqAakapQnF77apmy+L7MzMznE0LX6NOS1NJ/cv/9FqKA8EC2MLBA+L0hNRgSF1V1eiGHVjbzIpkR75rrnvtTHSgYLJOGaLWtUFxLDnVMFuqVKsMpnryOBY8aRjoG6BjR49Rf38/y+M59NPM5SnMiUkTXF9x/EjphdES0oIBs0g1HkKacBGvw+aTjgAACyCPG6zE4ljSxKUvO1hNGwLgUIGx+HWpiItK0ypx41gVYDfrwlrrfjYXUjl67lB9V+WVUoGfPzuD1LWOuH3PImARsAhYBCwCFoGVImCQulKEdt7na4dUr+70OSW1M6RySi9nmULwCpo1qUFW2tHgfailcwuz9N5v3qMvvvyC5hbmqVqtUK1W5YxXFQaxB2UQvx7UN4n1sz/xO1hJU4F9EMV3VFH1WzuCx3wDpfZOGgq1Kt61zw4FYa1fxf6RIYvXs7OzrKYCUpetSf3Rf/5WqjnCgC1Ir/hpNwiSFF+BuZZ7lHN4TaSnpRK77pBTgcOgKYP7krESuErMWvjLwYoj7sGqMMgqKDvqZigXAkyhlmZFWQW0FgquT2uRe7Xm8nkuCj59+rTUuJaLDKms/KKlTqFIvT29rLJiX1BQke5bLpUpSVKam1ngtOJCrtDs6ann55so+bnYvsvVVr6MNw9SNQqd6lXdZ6tQVA1St/KssmOzCFgELAIWAYvA9o6AQer2Hr+1HP1mQiqn9GZhLFSnWq1C+UKeOSZJYzZ4havvzOwMTT6dpF+98zb97qvfUZCFsSsANuUSTO2OovWcyl1+XafPY2qiBJAFb/mqKeKlqicYDN9THvTLF32hrj2dt71W1Xfw9VVcvA92hA8Rfp+bm1uU7rtkTepf/ORVhlSWjRNRUvHD0MVuvmhFA+tkScHFv5K263qeem1BOA3YKx90Fjj8Hn73aRkBQ8ov1FAEHqAIaMQ+OUW30RBAzKCNjACwVEkCWTPYGG8PMIm0X7gKo+4VSqs4ZxWpr7dPnhyEGU4Xxs/I6AgNDw+zyor9cJ9POP9SIGnOaUC5MM/pvykbKGGRNiktuVyA3f8Mv6/1D9xaLqyN+44bwI7GRUvVhophVcelCaJL1a2u75lYuu/6xtO2ZhGwCFgELAIWAYuARWAnRuDFIRXtZ/yK1MWWK366r5QfMi1AB3WmSSnlCiHBCidJIro/fp9u3rpJZz/7lK5eu0pRErv2j0QBXHdDaS8DhsKxMwc5kMVrTfNlcnHdSJRPtHxTSxTxPnNWCENcV2XLQCz3+lruqN5Dfmatvod1tc2MgrJuX8ETx6T7UaUWnKnHumxN6p/8+ARDqkq6kHzxo1/yT97PV+6U56wTuD2vWd8X4JWT93OZ1dYY7/sgC2AFELcoXupcuV0OD3KGQu7bKU8XJEWXm7669jiuzjaJ6OSJk3Ti2Anad3AfHdh/gIEVrAtpvafcwynE6NWKmtb+3kGihFjN9SeCDoqeD1Ke9T2dHDvpIn7evGgJSOWrrtNnflrv8w2INyJWBqkbEVXbpkXAImARsAhYBCwCFoGdFYEXg9TOLRP9e+fFkIoOIwBLlA1mqB7V2eEXNal4DVOl23du0eUrl+n8hXN049ZNqtZr3D8VC/x2AKrtSqnfYUTTdlUh1RJFZTwWCJ2pEm8TZrQOVBVMNTMUWbVYVz9XFdZ/T7cLJVYhVdvfqCqrTInPFUy1vtU/Tn9mNWtS//hHx7kmVXfUbgms0OhLv+2uUQqfSulK7e1T2Sd1/UwhT2FQv9vMZUYNqFcbKmZMniqnwh8LrfIZm/iiDU5OevTAGQt50HAIRg3s3n176ZXTr3Dg8Rna3KDmtVzqoXKxh3oKPaymsqrrWsvowOMc1VlLW9b4A76TLt8Xg9R2B1+D1J00N+xcLAIWAYuARcAiYBGwCGznCKwNUjPUcF1AcO64V/ZlmqUhteXwC/DkdjPZgOIG1FJ0HMnQxMMJunX7Fp39/Cxdc0oqlyVGdRbjUOrI+3SKp6qlvrkRPgfXifcP/H3EDVj7nup3fVZThVPddrG+co/Wpmo9q2bb4n3f00hZUCFV+7jitQqfqqBq+q8eF46/I6RCSdWdqLrpWw8rePoFs6B9DRJDrN8Kpi3t1W/Z4ddz6vutFFoHmRK1RSCK3qidFt+iaXHNKLGqitpUBBmFueVSiQquL9DAwAChoS32DfofHBigvr5+KuSL1Fvqo8G+IU4Hxo/0cc03Bxf70YGBkorX2o+oPad6O1+4euG1zmHRJdh2an66r1vPqzd12vmqwrFU9vBKGzEldaUI2ecWAYuARcAiYBGwCFgELAKbCalIA8U9KrqfNBoxlyaiZSYUVVgqQU0duz9GX1//mr489yXduHGd6nEkacGNBhu9cuZoGxOpmOYbFfmQqmqpCmqaIYvRV3DVjiVqnKsKp7KeAq3uqx2UfWgGiGKRXqwp1V3nFIVcVVG1b6qKox0h9c/+/elU6beTZTG+pAZBSuyo8dTHBotSgKFyesWJfND4j6uFZffN9Z0iyuvjKQTXuUrwpR5W0nY5IHHkcq+xLTFQ0m3rSQnUCNymyA932wGEwkUKsImiYW0cWy6XuQ52fmGe8DtqWWuViHpKvXR432E6cewkpwgfOXKE9uzZw2CqQKqpzhKblLfJyq1rUrtTLvulzYqWSu/lacv1vNpmpvWEaXVKamONrVENUnfK7LPzsAhYBCwCFgGLgEXAIrBxEdh0SEVpopfuGyV1gVZCU5uUrl2/Rl9+9SVdv3mdxsbuUaVWYRYqlYqc6su32Jo12gDsyo+eh6qefj2orq/tRdXlF1EFlGrNqGbOakqwloJqbSq2g/fAUqrSQnnFomKnX/qI9fBaO6C0exmpK7CeQ0dI/dN/dypVYvZTev00X90Ay7Wh9CDFjwZGA6A7aKd8/3X7uvo6wOMER7ItddUpqmmyyHip/UR1cFok32qPg+BgEBBYHL8GFISPgQDx82dBSPVaRPmwQIN9gzTYP0TDg8N06PAhOnToEB08eJCdglG/yiXPCYqeG6z6ZgKptW1x1fOEtUbm2rgrs4strw1SHai6hxW46ORXeYyAOPjNaFqfeJ8t48O00mEbpK4UIfvcImARsAhYBCwCFgGLgEVg7ZDaEmtEjGnd3cJISRaYveq9reQEI/OU5bwUzjr4Sbg3KtRSOPxeunyJzn52lm7eukEPHz6gDNehupaY3r2xD6rYk29khNd+CeVqR1kBFOm6gF60ilFA3bdvH+3fv5/BEw69Dx8+bH6u+1Ehz29no+m8atSrGai+YtsRUpHu60Ofgp6qqwqiKs/yTjm0YmKEJwBNSMQwqcoJ9ZT5xEvd9V6r0sk1pjyQ0pPUB2WFGgxpe8avL2/r/nWQ5AmCqLC+My9eI/UX/wJS2bW4kTZzpbl3agNmTCE14ga3pdm7Zy8dPnKY3njjDTpx/DgdOHCQwlBUVXk6kKFiscSQijY9fMxQgPm8ZNq2JmmL0JbIYF7tXNrQ9dcOqf5htVrQcBwwB9yFpttn4bXts7WemEHqWiNn37MIWAQsAhYBi4BFwCKweyKwNkgV/BQExX2tZI2KBJPya/fBontbaUwinVRQZ5rLhRTmxDAJab31qEZfnfuKPv7kI7pz5za3ount66UAbWviuCkM+symzAGY1IxPsIm2lNFaUHxHoVFTfPFdKKC+oZEqoWAxZKDi85mZGeaavr4+evXVV+mb3/wmC35TU1N07do1evLkCe9PYbmdKfG+7hPbxP6wvoKrb5irM69pnPQv/urkovI/3Xg7lWu9KqfLIo86cBDqmxg5QFtqeuu22xVbgVOxTsb2IREjBRfKZT6fo+lnUwyXmreszlL4HpRQbFfzqf0gYZu6MDOnEigs2loH72HSNKEWk017qqKuNZdns6WRkVEaGOinvt5eOnTwMMMqvovtlIpl6u3to/4+tLyBU7IMQNogPhc+v1ha7gB8ufgZTsRQph2taqr1onRnnu7uIYA7FYVzfhiAlOgll/aqznYttwu5ctnmpN1qw94YuOJyfseXVN05NC/xbje9e/6ObsszXe6P/2pPqD07Y7Xft/UtAhYBi4BFwCJgEbAIrEcEFFD5drbZ4cIJVc28Sj+DUAAWXJJxyZ6aQNpIE26HifLDzz4/S++9/x5NTz+jhYV5GOy4ksnlb4x90FNe42PzWsp0YrCmYOi1E9XvQ8zDdqGkglcAqSdPnqRTp05xhirg9caNGzQ5OUnz8/NNd1/fxElTevU93abv8ivHuHhU3v7pTXkLNal+uqx/Y9kOfwBCHJjmPK92oFXWVdBaDJTiQoXt4yQQDMjK+P3x44csK2t7HKynOdWg+fbj1EFRGPbPyT/XFsB60YHSl0JdzXIP1iiSgmU4amVDLtumAAALE0lEQVTRNzYT0MlTp+jUqdOslmYyIR/j4MAQ7WGQHWRg5fY4YZYdhiEdNpKElVb0mZXWOgKJ+BdxgXMXUojVwjkMtfWOmFS1nwM/JFhSjl2yaWkLB1eUHNvdeVc72p3XVyVVLmxZx3vo1Px9ffZmW3mZEeh03XU6nm4AtJt1Xua52r4tAhYBi4BFwCJgEdiNEdD0QL6jbSmpnkePeuawCW0Il96AM1E51TdNaH5hjmHv088/pQ8+/IBTfwFy4B7kZfotPDc6wgqUWiYJ0Q2cAsEOpY8ogQSHAUzHx8cZVsFiWAd8qDWszE5h2HQa9tvOaLqypAZL3Pzl7Z/ekrf//Cevcrqv3lAul0arG1irQtIOqXrAPlSqCRFOtLe3l3K5LM3PC6D6+1VZW62O9Sa2/d92wFv5JlnSk5vHlIgVFI6d05vjBo2MjPDPwkKFIRYwWiqWqLfcy2ZLANjjx0/QQP8gVSpVTgPIZnMMp1Ch81m0xonZ0AlPYLIhBjUiSK/5fJEHFZ1g4xhgK6ZMel7s0sXW0qLMdl6Wg1RnbLTiLN8YSF1xt7bCjouA/jFa6sS6AdBu1tlxgbMTsghYBCwCFgGLgEVgW0Xg+STE1j05Z0dmpMwRKb9I/Y3TmJ5MPmZV8qvzX3HKL9rToBZVa0uXqt3ciMBo1qrWpGrbGNzLgcvQshPr4H0IiHgfwqHe6/kpxr6qi2P1DXq1Hyvqc5eEVCipvhzsmyG1t4xRlc9/f7UB8oFUlU7Nlca2/BpYPVFYNSs4+sCmdaG+OtppIFeC6udvgF2/VRgjOXdiAXmiJE4YSKGeMqTWAZGimBbzBTp06DAdO3acXvvGa7R37z7+vrSsyVOxUKRCoUjZbMjAyyZOUFMJqimcvSQ9GFAbxXXeF3LVsW1MVo2X5pVDlV16WSLdt5mWsNLIGaSuFCH7vLsIGKR2FydbyyJgEbAIWAQsAhaB7R2BxZDq34uLVZK4+rSceROKaWx8jD777DO6cvUKO/sWSwXK5rJNgW4zIdVPzdV+qQqu2oJT19HySwCtrqMKLO79IDCCdcA2eB9gq/WpqrwuC6n/7C+Ppn7PHB/YtIBWSR4Hq713VgK/9inWrKX06kd922FsVwFUCV3qR0Ho2abUrZDr07gCrEIt9t1+Y7zc8frnrNvX1GP/iQAXRntpsuj9g/zybJijXDZP+WyOIRQ9V0+fOk1HjxzhWlYYK0FJRQpzudzDYIqYl9BDCOCLNF8uag64FQ7AFDngnBaQyXB9Ltav15BuXecCak5Hdk19n7uc2xoL+5+3vMZW+iNgkLpShOzz7iKwHKR2q5B2u153R2RrWQQsAhYBi4BFwCJgEVj/CCwFqcxUaSytOgPnyIvSviBlN9933nmHrt+4ThMPJxhSkXkJwPOzTtf/aJ/fovKSmiqp2y+4yM+61d8BnxDuAKA4Xi3H1A4qSBceGBhgBVbLRhf3Y20ZrOrRNNN9//hHx7lPqoKdruC7+6qhkSqpawmSqp7aT1RTjBU2FQbxuV90i32hwa0W9yrY+je+nALr+pj6dajtwL0UqLZDKran9a9+HjggNQyyPGEAlnxMGUm/TZOUYrS6yRUYSoeHhqi/r59/x+Dh39dff51OnjxFpVKZoRt1qqrUEkyePGUUkzhAT1jXOxZxUCcsOV5XTN1hMJbzOzJIXcvste+8SARW+0Cr074MUl9kBOy7FgGLgEXAImARsAhsRgSWhFTXeqaREYMl7XlaiRbo6rWr9Pbbb9O9sXs0PTtNpXKRcvncIkjdjGPXffhlj8qHftaqf1/XniELHmPGYVaSutp2JRXfxzoAXJQ1ooTRX5qQCndfTR/1++ooQauaqtSrB7Pam0aVfQGh6u6EA9JGsrpdv2619bscvA+PftovjhUBULDU4PnyuE//7QPtn4vmSGNbIH41iZJaWdST5iiKYpar8/kCp/Gqyjk/Ny+KKtJzXZ0vYor1esq99IMf/IC++93v0uievayYIpcb51QsFtj1F9CK/eIYCsUC5cIcZYMsT1LkrgNY8WSFFdRUHJE73tAvkwVskLqZl/nu3JdeT8tdc6uNzGr/3qx2+7a+RcAiYBGwCFgELAIWgReNwHLpvlqPym0805TqUZ2ePpuki5cv0rvvvksPHz+kWr1GpZ4SdzcBE2hW5Yse12q+r9mvfqmlz13+fZ4KmcpPfgYqszi36ITHjnRw8XumggfjWFKAO0LqX/zHb6RsCuT6fuoGfGVTKXo1J9i+LsNuo8Hwps1cdZ9+Sxqf1EUyRpsZcfDF9zQNV9OD1T0KkIo2NepCpcHynwp0+l0D2H68qtiqbM3wmAlYKQW84gfwKYDv3HddbxWsBwiF3inGTgDsgA4cOECHDx+m06deoZHRUYbR/v4BGhkeoZ5ymb+DNF/EKYc61myOU4l1kmqqNbtoZQI2XNKl1Tz4+VHiz5z5WLP9y4qDuVy964pfthV2cQTaMxi6+fuhmRVLhc0gdRdPKDt1i4BFwCJgEbAIbJMILKukuqpUpPuCZxYqC3T3/l26dPkinTlzhp5OPaV6XKdCMc81qSoebvY9EPanHkEKpz5sanar8qOfkqxpwdyis1TiNF+IcvjRRdeXLFgAu1OX3QpNJfVf/odXGFL1RlILXxXefFjVFNu1pu/5taPYvm/SpPv3gVVhtlarNO2PVS3FZzhudQMGwAFSNR/ar7PtpOi0S9U+wPoNZhVSpR9rQIVFkCo9UaGsYsBgiMReS3C6CnO8Sbj2akozjgmNbF955VXaM7qHAXd0dA/t33+ADh86TMNDwwzkLZtmtKoJm08YUMOKNGPuRxSEzX3wWC3TUiZIA2kx7Gye8STHFovARkWg/Y/pcjWp+ndmJZDd7D/QGxUb265FwCJgEbAIWAQsAjs3Aiul+6IGFQocd/mYm6UrX1+mS5cv0cWLF2l6ZpqiJOKsySAUUPTvkzYjan76rqblKieqUKiQ6peG6jpaRwt+Ghoaor1799KTJ0+4xY6Wlypnybk931GzCak//NeHGVK1rlNvFlW90zpUv+ZzrZDa3oIGB+nLwwJ1yE2WPOaWiom0W+lHqqZKeqIqEWM7esywSMbx+m1ruk091AJh/7xxXIBUVVIV5KHeYr86IDJ5IFkidbfBKblQULklKnOh9F8dGR7lJyTz8ws8gAcPHqLff+s79Oqrr1K5JCZJkmYdUxyhd2zC++7r7XM9VWPetg+mq4FU7te0fF/gzbgObB87NAKrgdROqmunsBik7tDJYqdlEbAIWAQsAhaBHRSBlZRUYAJ6paIOc2Z2lr46/yVdvnqZbt68ydAKJZVcm5qXBanKgrj38k1pNWVXwdmHVL1PU/aCijo6OsoZpGNjY9xTVQVEZT0R5eCxs3gCNCH1T358ItV6U0ChFryqA5MohGihkmvmFK/1hlEhVVNpcbIKg74b1OKUYxlIfBfrKCBqjjaODb9rUHBscNHF+0j99Y2UNOjLXQuShy0FvSpDK7jCOAkpuNq/VGtrAanYL44PTrwwSUKLGZApgg+FFz1R9ViQJowRQYzh9js4MMR9VQ8dPEQ9vb3U19NLfb291NvXS729fbztMIOGuHkKM4E8cgBleuo4jm0pUG1XUg1Sd9Bfwy14Kp0gtdO1t9R6BqlbcFDtkCwCFgGLgEXAImARWDECS9akAk4DvgOnJE2YCWZmZ+jsF5/SxUsX6fbt27RQXaAGUl+xEQ/c1ioOrniwHVZoz5ptrzFtPxatX9WWMmqIBMEQQhxAFQCO82v3HRKDpaRjuu//B6m8E0/Sw9y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png;base64,iVBORw0KGgoAAAANSUhEUgAAA6kAAAIOCAYAAABasUtRAAAgAElEQVR4XuxdB5xcVfU+07cnu+m9hwQCBEJTpAiKFAEVBAuI0uGPNGlKb4J0RLqgKErvSA8BQighoSQE0nt2k832On3+v+/ce97cNzuzZTY7yW7e1SW7b149974757vfOd9xEREdesz4RCwWw6/kcbvJ7XKT2+2h4uISGjt2DB180ME0YeIE6tevP7W0tFJzcyv5vfnkdfsokSBK4MAEkcfjIbfbTdFYlOLxOG/zej3k9/ooFA5TNBIhL/Zxuflaqc3FZ+KzpTR84iLinz7Y3C5yuV0UCgcpFo9SIOCnRCJOwXCQ3nr7LXrplZcpQXEiN5Hbi77B/sreLpeLotEIxWJRisVjbD5sg41d5KJEPEEJ7iRY0MWfuXCwy2X1kdvjVXZPYF8it8dDRYUFfFxTcwvF4zGcidxuLx+HayXice4T7l+fj/ILCqikuIQGDCijcDhCm6uqqKGhniLhMI0fO57Kysr4EgXYr18Jed0eKsgvoLHjxtGAsoHk8Xop4PeTPxCgeCzBP3wz6HMeEure9aOQC8bAXeO5XMlxwX/rkWJu74OjZrt4JB676WYEo8+3pCFyfb0tce+e1gQVlEfIXxOnQK2ax53mWCAXFgiVeihc5qbGCf5cXK7PXyPT/MPfgD005/V5o27DDwg/zeP2kIt9L/HBEhSH3+aCb+PWHrH6HsQ+8A3xLzww9vPgD7JvpD9jb85Fbo9L+YrWuIlTPBGjRCJGkWiYWlpbqLKyktauXUtLly1hn62+voH9T4/HTdFolILBIDU3N1t+VkLcMXbNcH/qnvgmtRsmY9jldrO/Ftff4bgPr9fL5w2Hw+T3+62/cQz8WXlG89/eMO7N97aj+xU7AHPBFsBKOB62EQyF58d2+ZH3X85t+r3ye3IM2H1ibMd5cS7BeXIP2BaJRMjn8/E+6G9sw98JSlAsofwJ9GUefPN4nFpbWxkfer2+JPjDeMT9xuL8mfrcy5gjHAmTz+ujwoJ8CoXCjFMGDRpEgwYOpkGDBtPIESNo9KhRVFpcRkUFJeQBRmHE4aKRw/dVo/fwYycmMGgAaDDg8wJ5VFhYTFN22IF/pk6dSoMHD6GCwgIGqM1NLeT35pHH7eORKX6kAkDysqiXys2ASQEivFy8jwE2XaYPyn/0HZDa6S8cdIObuPMw9Xg8LopEwtTY3EgzZ71Lr73+Gg+YhCvOEwEDVK8GaWwxZVurIxSkUx0tEwRPJDhYDVh8hkkK2/LzC3gy4zPFE1RUXEx7zNidorEYff75F9Ta2sI9hs948gRgtoAj7gfn9PKg9Pt9DGBD4QgvSgDgAoz6fH4LJGMhw+f1Ur/iEpo+fTeaNGkHGj58OL8I4VCY8vPzye9TLwQGPa7pdnl4MscLhb/lBcFL5/YAuLspFlUvNSZ8BuputwblSTvI9xU+S0766gtCtm3D32nOrWWwQHvvWntG6+gLZVs1uADTgvIo4XenORbY2hZwAOvW7gHn+r3NAspL06SNsSDL32fsnSu/zPSL23zXwX/kfTXQVbBC/d/gdQB6E6RAKogkECI4V0NjA22sqKBgKMS+FUAqyIXlK5bT6tWrae26tRSNxjQ5ok4Yj8XY7xPQCT8MRAOuAJICvhR8wRh8OP1c2Ib9sS/8OPyObfgdDX9LE3Am38+CLeRzE6xtzT5XCwNtv3/N+5b7M/cTX5PJPL34IP6q+Tzm+U18JceZxwL0A8fBnvidfWL0k4HLzHObWM28H/GFlaev7o9xg/aZFdBVuK7NvVKCPC70qwLF/JOIMymFewLBBZ/eC2IrP59KivvRgLIBNHDgANp56i40afxkJr3g72Msjhm5v7rKYT+bkMAgBCuGA0tLyxjh7jxtZ5o4YSKzYIWFABo+CoejFApFyONSJ6JEelbUGkwKxmYcR9s7SNVYjyeUWAKrKjFeocKKRn1jHb3/wfvMpjL57MaqlGZU3bCqfkGsyciwM89xahDp+Uv/LWwqGNionhx8eiArnFtUVETTp+/Kny1evIRaWlp4cGHyUcfIdWSQGsto6T4z5lheAYwnGKQWFxXT1Kk70rhx42nY0GF8p3juYcOG08ABA3i84Rl4giSAVDXBMWg1QCZAN0AyfxYDSNVsst5HXmRzxQnHy6Qhq0sOSN2a0333rr09gFSHMe3eGHGOzp0FYvkuahnudRjW3JncuVKvtICLXCAP2m3ib2X2o5OnMH0x9nysMyuQCqIjrgAqAZAGOBKvrq6OfT8ARYDUYLCVvv56ES1bvoxWrVpFDQ0NzKAJIRKDn8XMqEf7ZDivAsZ8BxoYyd/y/Sx+F/xIAalWFKfHo9lgxcqZ/prCSdqfTYmc21a6vT2wKvdokUZZRkXABqkAHn/DBwYIBEA1mVHY1mRdu2IrRYzhvxqndvJgZlJdQiipccLElO5fYXSxLS+Qz3gDWGDyhB1U1GVpGRUWFDLQnbHLMcpShxw9LoEDEN47ZMgQGjVqNI0ZM5YmTphAQwYPJgxI4fMR8gmwABY4wdx/+y+YCr3sBkjl87sokWWndtKuPbJbR0wqYzeLPU4wLR6JhRmotgRbqa6hjj78cDbNeu9d8vo85PIg9ANBHjr0Q8HUFPZZfSZMqmKuGffqkFm1uoKGwYHPJZwDYwA/AHwFBfm8YJGXl0ehUIiBKiYprNR0tVmrNFGs6qjVNAxAvFRlpQOosLCQV1rwGbZPmzaNJk2axCssYFTByOKJPC6EEXj5nmX1DS8nWFWcE+AV5gAprFhkFYoiL7W8rPKcskrlgNSu9ui2t39fBakApgjhzd8QdUJ5t71h59xRBxYQsNoy3Ef43WmOBRwLmBboDEi1IE6GSMMO3XB9AjhHiJZMMJOK6DtfwM/+UUtLM/tYPp+Xo94QyQcWdcOGDbRx40YOCQajiu3qWPE7VdQafsIRxaAWFRcxgwqf0ef3McMKUCqASfwuCfdlKK3ZSAmBTWUV00U8pX7nZwvGsh2PEkYrjKQ8hzxf6v2Zz5CtvyLnRp+JjeR3+MDi75qfZX2tLEEq/HhEByhCSYFU9tMlnDse5/GA+wLWCPgDlJ+Xz/49wOnE8ROZtMI4OubHF+tw32MmJUpLB9CI4cOZ1RoxYoTFZiFUE+yWybp5PX5KxF2kmOCOv3gygVQbi8ojRUIcku+UnL8vg1RegHIBpIYoEotw5zW3tlBNXQ3N+WgOvf/BLF6xQlgr2FReD+OcUL0yJuaywg5UaK+Vgyo5mjpbUwYIwCEGM8CnADWwl9iGPgdAHThwIPc9JhwAVBkHnX2xZYBi/0hYhXVwbivnuLqpsLCI/D4/U7jIQ8WCyLhx42jkyJG8uoK49VEjR1JJST8qyMunaCxO0UiMw1F4JSYvT7+YOg6fF05U/q1atVPjisOUOQxYjVlzEpSXuP2Xub1x7oRbdnY89NR+2U7E22K4rwBTf02MEM7rNMcCfcECDrvaF3rReYYtawFF9HTsRWv/OM3FLe+jw5PAv1ZAVYX6KgYO352RaJTDeVXaFtjRKFVXVzPDWt/QQLW1NVRbW8c5rSAI4DNWVm6itWtXs96MBUa8HgoE8tgzxX4qh9XuH2ViRE1wJ0SCCWDNR08HUNmzyzGZlZo2ZgJV21JEyn1lc58CQOW84qubea2S0yoLAt2JDkySaF0b8Qp3KJBqEkOcc6zDowXA4sxI4wOABbD1e/00dPBQKi4uZuLppqufUpb76a92SUyYMJF2mDyZpk6ZSgMHDqJ+/fqRz6OQOZi2SEQ5S0iA9XkBKoRF7fDNsD1hWmDaCRv0ZZDKzB+vbkUoGo9y2ERzSzNtrq6ijz6eQ7Nnf6CS4CGaxGwqwBzyV5MgVV5w66XWGe4Wk2pkAsuglrh1TDDYhh+wpxjYVVVVPEiGDh3K1wJoNa/RiS7jXVRIiBpHALkAixjAApQBMr0eJFgTJ1W3tgapf//+DFC9bi9NnDiJvn/g9zmxesCAASzcFWwNUSQU5vOCDcZ5cX9gYTHQOXmbV29UzoMZe68mNzVm5YWWzyXEpO2ztRcxoCf+zhrE2a9HLNAXQKqTZ9ojQ8M56TZoAQewboOd4tzSVrBAx9GIW+amtJ+C8E0XFu0BIFRIrVq0Vwv3SoxT6ZwAZMK3CkVU9JwCjiqKDQB24cKF9OGHH1BtXS3ns7Ivp309nMTt9VA4rIgXlZKlfsQnE59T/C7cSzKaT+2XSiC08XNTjJMN+OuOfU1gLb8LsyzPaTKtkkuaDXjE+c0cU9gb9kSko/QVwrfh18Mfxr4CZLN5xkwKQR2dS54/NWTbBPQS3cg4hkV2kQKosCWAKvSR8Axvv7xCgdRLrj42gfDK8ePG05jRY8jvDySVYTn5VYeQ8u7awUdyLCdKdhekMqzK8NzJc3cYtt+R5bbC5+05zvIyKaAZU6prrjjnnkJdt7GpiSo2ltPHH39Es+fMVqtR0FfyKdDFFD+AK0CrXp3gfyFuxKNLZJd1uK8BUhWrqJS+MOnIxIJJQ4CrgFJZaZOQgmxeLoR+4P5VbLqXQSleLFZ79np5cCLJHgshAKCicgaQOmrkKJqx+wyaOHGiHpt+HnehYIh7FKECyNNVL6+bXAm3EgDjiTc5ISYnu2RoSeeHhANSO2+rrbNnbwWpTjjv1hkvzlW3DQs4YHXb6AfnLraWBXILUkUMR1R5JTJOgUcVtquAlAKM+F5FeK+4+WBgka8KEgNhwOXlG2jd+vVUXlHO7CrOh3OBmQ2FguQL+DiEGOJJEAYVkCVqsyrkU6n6ChtrgjtGB6Z/q6MFM33f5xqk4noSoox7xbOUlJQwyVdaWso5v9jW1NREjY2NzEzDTpkJkfbHoWkLnBu2kjxU2B6kDSIkkUMMH5sVdiU/uItDvLsg1VxgkN/NexFmmG2hq8GAXIJPD3YVn7/2zBIFUh994srE2DFjmTUbUFrGIZehYJgVvDAmACLg8LO4jxanAdDAibYMSBWgmk6IR1m2r4JUTAZ48ZGL6vEpthSDuq6+ntauXUOfzv2EPv70Y4qy8m+CPMhN1QrKyFO14tAZoKoFBSX0q0qxqNQBpcSVtK4KfY1ihcxFDExlklBJz0qUCYJF4VDIApjI/YQ0eVcarh9BDgPu3YN8B7VaEgoG+dxYcVPJ+gFKxOIUCSvxKABNgFHkpSIEfeyYMcymgmUtKirWqy5qAkwyo1g48UAXQG9L3quavJJy7PKCmCEUqXkQyed0QGpX+nxr7NvbQKrDmm6NUeJcc1u2AAArStlAcMlpjgW2Gwto3ZUef14wqAnotcaV7+4i5d+BxfIpMMOUSVT5mgKClJinujuUrkG1B4AtZuviUVqzdi2tXrOaqlHCpqGeCYSW1lZqaWmiQH4eBfICDHQjUSXqI4wte2k6X9EEqamgKh1bKeBVziG2yyVINRlDPBf+hn8LcAqxWUT+ITIR/m19fT3V1tZSTU0Ng1WJJOxKn8v1BBQLSyqhs7ATrg2QDKYbEbByTDZ26Q5IVRhCARAsUDA20VU3FFmVjHBMsqpRKMOyui8wJ7DGq09qkDpv4dMJOP6MYBFLHFe5gfgdgxkHSF1NhXoVgMhU77QrhrfvmwmkIkQh+7NurSM7w6QySE0gzDdMHp13GkvEeaVqxYpl9MWXX9AXX32hQCrCITSTKitQwnSCGVWDgbh/uGmAyvBMSv8Ab+mVMlwPDZMSV8Fxe3i1y6TpZTWNry01VjtpUKvPZPLT4RwschSNUQzJ9FqCW4FohtU83iCkhPsHoIWIE4eKuDxUWtqfk6p32nEaDRkylOuuqkkszvmtGMMUR8ivykOVF0CFkejaTXplSVTGTHW59C+zA1I72eXObh1YAOC0eEXYyTV1RopjgQwWcNhVZ2hsTxboHBgQB7itI8xbUuRcMtlP+Ykx8vn9XFKE62KiRIhXlSW0ckkTCcrLz2dwCrEkJVDpYbAJNWD8y5UmKEGNTY1UX1dPm6sqad3adfTNt98yKGPyBcAU+7KAjYqmk7BfexpWMmIzFXiKH52JfTR9tmzAWLZjLRUApob5puqeWCVZdL3Sri6s43zwnZPpbUroVLAAPkP9URA5mzdvZjZV8kKze8bOsvz2lDdJqOO+gO9v1HtV+q1qDKQCVSm1JOMZf7/93GrFpK7Z+F4Cir1w6qNa3AYKPUhmBVgAg8afRdVqgVXcZIvoxZgvnQlS+WmsUGClgtu7WmdBKof7uqJcdwovPuqXbijfQIsXf0uLly7melWq1lSCyKNsYq5KqAULxY4qxWVz0oLSlg751WwqgCh2gtQ4+pNr5OpVDpkIJGwDK0GSs5o6eXTUG2qB0KXrZxHnJ+C+GTBKwV593xKrjxqnWEkB65qIqeLWuHvkmWKwIw4fK1RTJk9h5r+4uIiZ1eKSElYKLiosIoohZEXVdRW7yOoNRwQYzVylyxzK7IDUjvra+TyzBZyQXmd0OBbIzgKNE3zkKANnZzvnqG3fAp0DqPIcyXS71CfjsnudeFxmUuMxKwwVEW0CUsXfZs0S+GGIbuO6pyH22VQd02TqliovE2eyAcq+9fV1tGnTJlq5ciVVVVdx/dWqmirOWYXeCq5jsqQCUlhgSYfxCsiUf00fWnw18zFTQWkuQarVK5oZTM25FIBoKvHKM4u/24kus3YRBhr2Qiiv5O8ygYQSL5rFBZMKxhYhxrkBqfDzdT1VA4ukBenw9638ZsWmSn1fpC/iT0Twwt+Hjd59YZ0CqRtrPmFyDYMT9D8AK9OtDCZwIjcfADCjVlS8FmjoipHb7pv5pbPvq5K9e1vrLEhFuVm3VyWzB0NBfsFXrlpJCxYuoPXl62lz1eak3DTWpFCMWdeRSl5DlVxRcBTAVAm5cZ4mWG+pmepy8YSBgs4qnCMZUy+1q2BniWfHgMd2rLh1NbYdIJVDIPx+XkcD+BYpcknwZsaU1NjD4MSEJ4M7FgXSTPBz5AXyKD8vT6kLJxKUX1BAxUWFHNqAfNXJk6ewInX/kv6UiGH21M+twwpwDcWcqsEvL7as6uHzzC+0A1J727u3LdyvE9K7LfSCcw99wQJSc9UpY9MXetN5BrFAzkGqZvHgfwkrxyq/XgEMST/I4wM5pXxSNAVUlXgn/DoBvOpZVAlF7I/PNm7ayDVWl69cTmvWrqGWIKpDhNj3EpEfgCr4X0KSSP4kzpYJbJo+9dYGqJwyB39U20awkckSsmW04JEZlpvtG8B218yk2MtU0UU+KoglAFSzXGRXWVt1f51lUu0g1R69mBxX7IPr8F/b8zMKVWw+QnyjwAG6fM2s5zRIXV3+QQIDBhA3GomqUF6Pl4jroyIZGCyrGlzMriIRmlWZVN6jXfiovaqo+sHb3qHeollA+TzJ+7KoUG9rnQWp5I4TfiD7zSzqhvW0eMlimv/F51RTW8MvOKuuuQEwscqlcoWZVmfxKt102RlWVrP4UzVIVD+p/8YTKu9Thfgq6h0vG4CpKIZhgOM4VexZfSYvX2f7QcJ9mRDlN1kNFTNU2aPza1Wus1L6EjAM4SSeCJDHgPqquqQM7psnOAagREMGD6ERI0bSyJGjaOiQ4TSg/0DKzyskL5TC/H5L4Uy94EohzRSCSn3Z2z6fA1I72+fOfkQCTotXqJJLTnMs4Fhgy1jAyVvdMnZ0zrJtWMAEqR2ntCW5Uql7n8ZVbvfBmI2MK7EigE5LOIlBqiI5EGkH4AoBTwBRlPtjn5Kj+JTPCJ8J+4VCrexfIdoS+aqSOtXS2kx19XW0sXIjVWyqYBFQkC0IA0Y+K34g8gN/E74lfDP4al2N2tsazKnlbgNw6XQ1sacZwpqaS7slRpzJOEtOKnBZqk8rwFWpNYPAyobkkxq+KbjMghLmOZO/q8ULXT9Xi3GpyF91H5yWqH8sWOJK8PjCPqhwwiQSuWjmM2sVk7pk1TuJgoJCBqAqP1FBHIADDGgU98W/DFK9KjYdYIJDRBFnnmJ9tTVTa4c9TZdAzm8jmNS+C1LjhJh9Vey4uaWJVq1aSQu/Xkifzv2U66UC3DGQcqNgMkJzlS1cKLmCHx0669KznPpb9aFqGqJa1LpiY5FrgAnHBKJYhcFkIWVqcDR+V33vtZTYOvPC4XYwIIOhMKGEUEFhAS94MMGvBylnQeiVIR5P+mUCAAV7igYWFxNlLBLVasDqPnD/KNUT8PmpsLCYRo4YRWNGj6UJ4yZS/34DKODPI4zr/IJ8PhdeaoxtXtnSK34Av/IiZw7BcEBqZ/p7e9/HAafb+whwnj9XFnDyVnNlaec6PWmBroFU804EQHTx7qz0QU1YWCBLlZeB7yg1VC1QwcJJYDSwyK/IDeUjRqilpZmBJn7ETwxHUXLGTf48P7WGWqiuoY6WLV9Kq1evZhXg8nL1g9xJaIrAv0ODHwo/MzVqj/3YzsQyd9EUW2J3jl5kskeTQZrphC8vwFEIkdRc3K5enwEeqnroUkFSiQOEkgBVUfplgVJePNCCWN0Bqe3gsnTPwL699vG56zQZJvmzOEZANINntwawbvU2gIjjCEyvl95+Uuekrt04JwG1XojNMGOmBWagtooBApAK40gcNAR3FJhIwtFk9qjamrm1F+JrHKcybFXMap8FqerZwGzGCB1D1BpspRUrV9BXC76kjz7+mEMtoOjLAkk6PwD/cn6ArQSQzjzllyYJqphx1XmdajUlwWDX7VZiQzLw2do6oRn/YrCjcWi3DhHJrH6bvrclPZZLGHlQ5DlghY0rcSc8h1ITZoCoFYk5f5TDlPEcivmUekoShh6NqjxahJ5w3rQHCsEFDFbL+kNVrZB8ngAXBYYcOBLKUf+3rGwAT4yyagf2FuEFzO5agD/1eToKe0izJNNueLqklrc/TclZt9H5uatzbJ/d3wGnfbZrnQfbxi3ggNVtvIOc22vXAulAKlwHYVXN39lHs1yNzqbK2S/Pi/IQR9XRZMonRDSdAqloAKLsj+mLcUoYM2Bx3s8MOUXamPiOAppYfRblZuLQWSGKxiPMqNYiKrC5lSo2VrAaMDO5kQhtKC+nluZmTgsD8A2FwipKDj/q5MncxRT6y2QI2c9VvJsR3dkd7ykNg2iaU7ODklPJV03JrZXdTVZVIgWzYYFl4UDS1XhRgcsvKnYbgBU/6Aup/JEdi6rwlxBfttBfjckyDWx+LissWSlFSx1eeWZTnBUglQGsC+RZnAkkFgJzuWjm02tUj5ZvnsvvBEJ9IR/NsdUI/0UUKsIsNVAxk3VdLnuor31oZAtSUx6bkxoFpGZDV2/dGbLjcF88U5xiXCdVCScFQ6284vTlV1/S7A9nUzAcJJ8fDKBaBpDCytYKiQRc63xUqx/0LMeCSzIT8goHQj1U8WY12YBRjfCEwMBXM5xYFeOBjxIvGuh21ZrWRMuMr5sFlCR0WCkMI2zXqwao/hv3z2AYYkm6FI3qeSWgBNZU1YYKsb24fE5CJVtHIzinmwKBfC5Fk4i7GKRCDnzcuHE0duw4rrUKmW4AVZTY4ZWnsErcR8iKiEypBF9LciopFqZzW/ExJlJWLxNRK9sElinbxBzH7U+gcobsvo662lvO/l21gKPU21WLOfs7FugZCzhgtWfs6py15y1guWfi7ip8YMNalits3Y49Sq6zd+lBqK5bpXcpNkv5geIP4rosUgkCg1TqFfAA1ziNx9kfZBKDBVbhSyKHEHoicVVuxedVUZcAm5EQ+XweDuNsam1WJQcTxJUroLWC66NmKOqs1tfV8XlamltYLZh904TSweFqIh43+65yT3heJj+0T2sCPsXj4d6VLokttNSGX43w6XQGTLRfbpG9QzdDVOWrSnSgIaQkgDRZZkWB+q4SPjwkjKoUEvUnGAN9JEw0fFqzPM2WAanobmG028di8Mvh76uFEGUXwBeph8tdYIB5tT9iKhVIxQ9/niCa+YwGqesrPlF4QmKsmckS9ihZW9JSYNWASVZaTNKIT6Tp3nT93unVA4titssbd/Zl3Pb2S9+xWD3gznGplafWYAsXSV7w1Vf07qxZnKMqTCqeiesraTZU2dIEOim/J5SkuDXnWdScGjRSSJWVgvVLILvIIOJxkJJ13HXb6sEtMemcy6yuJOdPPaeME0xQGLTYD4McYbsBv59fAmZZNcjGpAnQiePyAgUUDkepqbGJ8vLzOKxkxx13oilTptLkiZOprLRUh6dAqEm9RDAGFmT415iyGiYhAGvITsnKDs6PhRyA4ry8fJ7cwcTaF/hkzNqBalL8S4dDWKt+xtPbElNcHCZtvl8qvL73Ldh0fcxsu0c44HTb7RvnzrZvC/Q0WM3k8HXar9m+u8d5+gwWMBekbThK7y+xV93hBdWplD+fBG46Kcx2YkTZqbuw/LAUMGiBDEndYrZMCa0yaNPMq2I4wHZpXBAnjg5EmhYTFJy2FWEl4MrNm2jdunW0du1aBrnYB2rBAKochadZNo7kRDpiFIrBGgBJ+UZE3bFmS5zTF31+FUIMv1nUdwGolSUUyWD+z9496ekByx/Tv6hURE2lGGyuDThrUJaJae3si2Hvu+RRaqFBCdwKy8o9mFWYb7q7MaIJO2JSdXi2AE3GK+l8XbmMzoVmJpXHi3yQoHee0eG+68s/Tp+z3V6R4ZQbNcMSOmYQO9Mlmmrvhaq+mZ/ODi54Zcil821dYFOVkhpqHC1YsIBmzpxJTc1N5PIogIaOliLAPGkpZJnhckrt1wwbscaEWpHoTCds0X1Sr9iZCVfCkSUOX0AqwCMmokgkypMY8lOh3Ivm8fh5FUcUivPz8mnE8BE0evQYmjh+Ag0fPoKGDBlCfp+fw4RxHK/2cB6vkcsLkC/fHnEVYg22lWXbY3GljqxDZ6xJyjKyTFzJp06CVH4VGYAa04z6NVlcVv+qJgdZKkjmgOe+/7boYOiFJ3PCenthpzm3vF1aoCfA6pbxa7bL7nAeugMLWPyB3s/8O/WzLWvM1PDYdrzXtIAnsx/CroxO62JgCXAci2YFhqIAACAASURBVFMEGifRCEcIAqjCt0UeKsrVIBS4oqKcWdWm5mZas2Y1ba6qoqamRsX+JmIMbJlpBTmAiE6PMJ6KHEgyrkpvBMeBwADrC2gKIAeGFVVMLNAooqPW42dmqu2knPbz+hROyTQGOj9WshmjTN2kgIK3n1mpvOQN5R9novlSmDrTp7azROZNOZN5pi7KAFIpRgkXXj6ETkSosrKSFi5cyCAVoQ8ANxIeIIJGvBKGy2RAepl7Rx3SGYCYzUDb0sfgOSXmHhOOqPVyjq6WAJeVMgG0kZgClEjmxyQpIl+ooQoF4Ck7TKFp03amwQMHUUlxMQWDYSUYhtrAXkycfo7FR452MBjisjg4TyAAgYB8zqMASOWFA46PkWQRzZByv6SCVCxGiHUEpJrWMnsFUNSu2sx7YkJGnjmvULTXw1u6F7bv8zngdPvuf+fpe68FtqQasOPX9N5x4Nx59y2QDSsHr0ZFwSmAiMg3pBVyihnnwcLn0norEGJqbWYxJkTKtba2sD7LkiWL6etFi3QpHK1UBPaNK1OoNDKkf0FU1O9XoBc+M18LpQ11KpmbNUdU+K/4efD7GLSKgIpytNr1kFWepmZOxc/bLkBq98dQV8/w1rMrHJDaVaN1b//0IBX5qNF4mLw+D68wYTVp4YKF9P7771N9Y71OWNerR4YSLocq6GT31PvqiyAVq2eiWCZKYZJbIRMRwj9C4Qj5/T4qLCxiqIfPgq0hDv8oLS2j8eMm0NSpO9KokSNp6OAh5PH4VJgKtAJQfglCTJjQyMVJ/ACk+BzMKwAsQCvYVyXZLsyrnrSkI2wgVSY0B6R27/3J7dEOOM2tvZ2rORboKQsArNbuFKBwmarLnU1zQGo2VnOO6SsWyBakcq0J9lPVKr3Kz1SCOsmIQAkiU4KesYQSaq2qrqQVK1bQgoULOfwXIb71DQ3U3NJCCZA7OkWRA0WRFsb5jcriAojB2MJ3UyAZJXUiDI65aomE4SYjdnV3ZY5QTPYn7h5OI7Y4kW09Mc4dkNoTVm33nOlBaiweoUgsxCAVq0GIyQeTOmfOHI7VR90gMIMCzKwEbVZAS/8y9QWQKvH3UntLkvjNWlSmlDXH5AOkhmBLH4smYRUPea0tLS0MNhEuPHToMBZRGj9mHI0aOYr69etPBfmFHP6BGQfzlp/rsKLQdIRZVIgkITQY9YNl9Q1drfIZUhPsU3NSHZCa81etGxd0wGk3jOcc6lhgG7ZAqNRDddMCBNDa1eaA1K5azNm/L1kgW5Aq+E3yJiXLCYBRarIC6IER9fm9HAIsIcHhSIjKyzfQN998y+UZQ+EwbSjfQFXV1Rx1GAy2UlNTk6pY4dFimwxWVX4mSIz8/ALKz89joSWkh0mJG6ltyn6mKi7RiWaJuWiA2qmDOnFeZ5d0FnBAas7HReac1IQLBWzjnIO6dOlSBqlffPEF/41VIgGpDIxE5YuVsDJEarezttNbwn0l2VrCffHspiqarKJJN0piPCY/sQpAKgNVHe4OQAmgWlBYyCzq0MFDadCgITRixAgaN2Y8hwgjOiQvEGBQ2toa5PAULsfEyekeBqzIi0DNVyykgVlN7dmkpHJyla1T4b6soJZSfVjq32rRpC0hZZXzod9LLlhQHqXiFWECUHXa1rEAr65vnUs7V+0BC2yL/dk4wUeNE8CudL45ILXztnL27HsW6A5INQWDVLkbFeIL/zUGdWBWEyYGmvDjlPgR0tyICYbqmhrFvroSnA5XW1vLlS4AYJcsWcKCo9AlUTU2ifLyArp6hRLeBEBFmhbOyWKY8OG0Ai3rkbh06lZ73WYJ73CyrcOg5mCIOyA1B0a2XyI9SHW5kfyd4HIzNTXVLJq0aNEifvlC4RAro8mqj4BUfsH0SlS6x+grTCpDPFOuWtSGtdy3qTgtEw9mKUxWEFTCzAeyGTkIAJdYMcOEhXOWFJVQ/379aeCAgSymNH7seCop6Uf+QIAGlA3gz7Ev12nlnFUVDsxFmQFWAVITUFyGum8qqFEiTqqlMqn2fGL1qXbLtViZTVSpDUh1ANSWfnUBSvt/HaJArZKId1rPWmBjfQ29+Pkc2mfCVNpl1HgOp0fb1FBL9818mY7dc3/aacTYjOrfPXt38taqsldO654FHv3gDRpQVEKH7LwH5XPYHWonxuiF+XMoz+ejg3fcnQr8ge5dJMujuwJWHZCapZGdw/qEBbIBqVzvHmG2XO5G+US80I96q1x2RNVlZV+WP1eeK5MvLlWiUGmPRJQP7HVTA8J9m5soHI3QylUraf68+VTfUMe5rI1NDQxW/QEf+2e4eigSYV8QZAL8N1R8kBI30CtRCsGGYGaa3tLlT/QXg6pW4VRZ6Plh7YDUnrdxyhXSg1S3hxik1jfUU3nFBpo7dy4D1PLycpWP6lP5qPxixVUog6pdpQvfpnup+gCTaj6WPL9sk5DnVJDKifS6rhfqcgFAYh8GlpjkuLCVYlZ9Hi/nKkAQCawp5kfUVB02dBhNnboTjR8/gUOBsQ9ChtU9uJlV5ckNlGvCxYC1LfejJmTb5JZhvMmokMrD7SXuOyVotuxL64T2bll7dvZsT899j0586GYqyS+kw3fZi2485mQaWTaI/vK/J+mPzz5Cg4r70S/3OYiuPOoEBji5bl+sXU6vfvkJXXTocZSPWsxOy8oCm+pradzFJ/Biw4TBw+m6n55ER+y6D9W2NNF3bziXsFix2+iJdMvxp/OCxdZonc1XdUDq1ugd55q92QLwjVCzHmyp+GJwtJA7CqFQRKSxn8S1RjXrycynZlIhuORSn3m8EEnyJHNaE3Fav349Lfx6IdXX1VNDQz2tXb+GqqurKBwNWzoiqhyOkqKED4hUMKTQwT/kCEXtL2Z6vy3Ch5lU3K1auOwtEYm9efw4IDXnvZcepLISrDtOVdVVtHbdGvrwww9p+fLlvGKE8jP+gErwBiiS/EwujKur9KR7jL7ApJoMKp5Rwnl5UkvDpLKQkU5iTxKbijWVUjKcQ6qLPLPyHOegqrphyFktLipmoDp1yo40adJkGjVqNJWUlJDHpZhTTGpYkcO+yXxUnCW1mexpx8ynvfpp5unPAalb5qXdHsFpTXMj/WP2G/Sfj2ZSfWsz7TZmEv3pyF/S9NETc8pYoq7wgTdfSHOWLeLOhCNz9U9OpFP2P4x+cvdV9NmqJVYn//4HP6E7f3U2R0Hkoi3duJ4efu9/dOdbz1GBP49mXnor7Tluh1xcmtbXbqZ733mZXvpiDtdePmTaHnTRYT+nsQOHdun631aspdtef5pmLvqC+hcU0S+/cxCdc/DRVBjI69J5urszHMMbXn6crn7hMetUM8ZOpud/fw098eksuuzph63tYM3nX3s/Bby+7l426+M7yld1QGrWpnUO3E4toJhUpairBJMUW8ohthxyq8U/QcDo2qom8YAcVTCwYagBs6KvwEOGtdTY2MglG1tbVW7q0qWL2Yeuqa1hEApQGYlFOffV5/VZui5gZrkMDrRHBPimFT+SmvYKSqc63ek8v+20q3vksR2Q2iNmbe+kGYSTEniJwrSpchOtXLWC3nvvPVq9ejUnffsCPg5PwO+Q7cYPx9WDGeQCxunVCvsKSFX5AopFNtnUVJDKUxevuKE+apDtU1BQYOXyQgAJSfNgQVm9F86QLk8TDiMMxEX5gTwGogCxY8eOpXGsAjyFhgweQgFfni5Bo4pD4/p5PoSNuHmFkKNT0mDRZG3U9gebA1Jz9zICoA6c17rd5Z3e+Mp/6LqX/k1hlFTSbY9xO9CrF9xAQ0pKc9YBYCiPvvsqjhJB+87EHenFc6+jtxbNo1MfuZ1C0QhvnzZiLL1zya00pF/P31tTsJUefO9VeuSD1wlAFVEqaAdM2ZVmXnJrj4NkOFInPXwLPfHJu1Y/gH388fR96KXzru9032AhYq9r/49WVJZbx0Cp/OyDj6K7f/1/nT6PuWNdSxPVNjdR/4JCKskv0JEjHZ9qQ20V9/P81UutnR8/44+076RpNOPqMwn3igYg/egpF9NPZ+zb8UlzsEemEGAHpObA+M4l+pQFJII3nZYI+3AukA/w7VTdeAGz8N8Q6pufn88As7G5idlYAFbeh/VYYgwy8/MLGUCGwyH6euFXtHTpEhYframpoebmZmppbSEIMHFJQiIWThLBTS9K1niTPnRSNwR7Ki/aVp0mpXfcidwsnvapQdGFh+kYpLabj5OZHXIm80y9kB6kxilG8USENldvplWrVtI777zDIBUNIBVMqipIrIAqGrOKfbwETeo4EiEl+VeAqrK2Xp3TSDEQ8FNhYQHXVUWiPEBqOBSmUDCowk5iui94hS/BoSFYaYNIEsrOICd12LBhXE912LDhVJBfQAMGDKSBAwdyPwCV+r0BPi6+BdIYk6G+8jQmN5v83WFSuzDDpey6PbKnYgKsB+934/kWe2ma5uMr78lZqCXyiPa/6UL6dMW3an7zeOnRUy6iX+z9fdr96jNp4fpVvL04L5/evfQ2AojuyRaJxWh11UY65ZHb6MOlC9OupQNAH737d3vyNghAEM+/avPGNtdpeOBlKs4r6NT1P1nxLX3n+t+n3Tf499ezYir/NedtOv0fd/DiAcp4jSobTLuPmUhPnnUF/52pIef4F/fdYC06/GT3fem5319Nlzz1MN3+xjPWYSd852D6+ykXZXVvnTJKFjulCwF2/JosDOkcsl1bAH4WUqVADFiaIRwJB45AlY1hP050O/AvfwamlSgQCPB+AJYID0YFjCQrG2XfDrXr4ReHQq3U2NBADQ11VFdXywzrpk2baN36dUwAIRUM4BRCTACmIDFQPaMl2ErwFzk60ZailYyG079Zn6taqahZ74DUnhzgnQCp2V3emcwz2S09SEW9pzhFqaa2mlatXkVvvvkmg1RmS32Iofcq8Z6YKk7MLwdEgHQsf7qr9QUmlSeMFEEiAaipz6z2Uwq8KOgM9rmgIJ9BKkJ0waKGgiGeoMJBFH4G0BSlZJU0D+YC+zQ3t1LA76d+Jf1pypSpDFYLCgqZXZ04caIKVSHkono530JNVN0VWEke37bvkuG/Dkjt+py0rYNTAJRM8veKuWr7RYgv7iasCGvGz7QKVqURqur3oqSSahiz+1z/e5q7crHNgBhZ7152Ox04ZdeuGzaLI2Z+8zkd+7frGJSh/XTG9+g/Z/6JHvvwLTrrsbvU3OZy0wU/OoZuPPbkHgUuwUiY7nzzOc6DRfizzYZENLJsMP1gp93pt987hPbfYZcsnrbzh4CpnH7V6bS2utJ+Hy4XVd7zHA3sZF7unGVf0/duPL/NhTEvNj7wSlYhvyZIlRMjZ3j9nU+Sv53w3MPv+BO9vmAuHzJpyAh66+JbOPTuyLuuoCUV63j7+MHD6J2Lb6Vxg7oW0tx5y3ZvTzME2PFrumdL5+jtzwICUqGei3kdPq34cPgOw/eXyj9VkSsSLYdoHzClCjgq8UqQNf48P6daSekaqXcK8iEUDlJBXh55vdBriVJ1VRUD1KXLltKaNWsY7La2tlBVTTWD0tLSUlq/YQP/XZCfx362/rZkFWFpiklNemVcgEELXLr1v9tfz+bmiR2Qmhs7G1fJDFJjiQjV1dfR6jWr6PXXX6eVK1eqkidILveqmk/CHEq9qb4OUk1AarKmqYxq0sCiHufiVTMk2kseK+fzRhXQx8oefrBUp3JUlZBSnBV8VZkZ7ItcOUxkAKgIA959991p33335RAUhJnEoshLdZPH5dP5qXIn2QBWB6T2xOu4rav24h0eft5xrHaarj119pV00NTpbT5aubmCTnjwJlq2aUObz5DXh9DOY/bYz/bZH558gO584zlr1RofThwygmZddhuNLB3UE+a3nRMOyYVP3E/3vPMiz2XDSwfS1zf+nVUaAayW62cZUTqQ8xN7OgQZq/WXPv0Q3fZ6ktXDDQMwXfCjY+mYGfvRwOJ+NrDfU0aCU3bYHX+kd7/5wnaJ70zYkeZccbfl2HV0/c2N9TTi/OMZDJrtZ3vsR8+ec3VWS2nZgFQshux7w3k8rsG23vzzU9mmf3vnRbrgv/ezw5jn89PbF99C35s8raPH2uqfIwS4YXzmfNlMi6db/cadG3AssBUtwIv4Ljf7SlJVwfRfMSFJnioWV1nc0qPEkTB3gJTBdoT+whfGsWBVUb0BoFXERNmBY12RKFdzCOQFOPwXOauNTY3U3NrMvl9FRQXN/3w+H9+/f39av2E9VW6WhUGE9iZlLE3RS2wXtjdpTtcWIii2Ygdt45fuMZCK58606rj9TuZtw6N52PPgV0zquvVredVnzpw5rFrGDVG9bqXqC5tKbD8XK06pk2oDdeAVDXrG/Ix5Px3/n9pXEpJhhtRKwnuu+67rIFWxqWhgUzFRhUIhntRkPLohlaTzW5V5dB1VrqMVY9YVar5gXrFih79Z0TdBNG3aNNprr71o0KBBVNq/lAJ5eeTz+BWjyhJMuh4r11NVYgE8yWp7q1VB1Zdtmx2k2j+3g15H+rzjmXVbZ0/lCRpaW6jfWUdlfKBLDj+e/nLcaW0+/2TFN3TEHZdbeX3mDgihvefEc+iMA39sO25N9Sa67Om/szARQjcHF/eny378Czpmj/1zIpyE9+H9JQvoofdepQXrVtF5P/wpnXbgEdQYbGEm9fGP3qH1tVUcRpor4LKuZjPNuPosLoWCUjgn7vtD+vGu+2TFOHY8Ktvf48u1KwgLCSsroeqe4AUEgLuuCje99fV8uubFx2hddSUznQiZ/vvJf+AQ6mxaNiC1vK6aHpz1Kr2x8DPyut300vnX08CifvTx8m/ojjef5XBvsOi3Hn9GThYBsnnu1GNUCLCfwK6mtlx/N26J53HO4Vigpy2gos0USAVIBFAVkKodI6PEoAKpIBhQNRV+EtK0AFL9fp9VNkZySuHf4Rzwsbh2vcvFYknwjxBFJ5+xn4wzJlBjdRN9teArauUQ3wBVbKygjZsqODS4CXmviZhVPQPCTPDOcb9gbrkGK1SJJbKJq+So+qqmPy027ch/7YrtRZulK8d0d1/pJ9jXxB6CGUy9mHQRjx1tS7VPuvvtUZDaXQP11uPbCwmSepnms8VdcUKdVKj7fvTxR/T5F/Np3bp1VF9fzy8pXgoo/GKgSCkV6VwoQOLlEdDVGZCKfTwWSDMV1xRwBUPIimc6Ph8TC+L9UWfKTH7fNvtHccsQUOrXr4SGDB1CVVVV/MO2dLnI61GTHRrYUinpg78RmsIvpgsTntTNcnG5mWgszjVVAVAR8jthwgSaMH4i9SvpR4mYmriYgYXqr8tFeQGIXUWouamZJ0/YE7kT2AfAWb3gTj5DT4yj3iSMtLpqE4276NcZzQDl3S+ue6DN50/NfY9+df+NtoUo2Qlj9y/HnUoXHXZcm+NawyFaVbWRxZMQsgk2Mxvevzv9hjlrbfVmGlhcYsu1BAsIYLX72EndOX2Xj529dCHfx9Tho3s0vNi8MXaYGusYuJnh3A3BFlpTtYn7dUT/AczkZtMqG+oIwkVg1UcPHExFgewAKq6dDUgVRwb30RIO0rhBw6zHQJj14oq1zJQP6z8gm8fbqsd0pbbqVr1R5+KOBbayBRBpphbvVa4pKimgMajjX+w3qFwz/Ecxlxa5gP01m2mq//I8A59PHwZhTJwZIb+s/xsDI5sMHQZgDYVDDFKhCFxdU81s6meffUpr163l0jVKjCmf1YMFpEJdGGws/DgAZtVc5EooX1FICTPa0Qxthv8OX9r01dMBW7GNWEXOZwLCXHWpEq/ycYocMABAvYkL8DzMfIMw0ySa+XwdbRNCTHKMzWeW74+3n1uphsSG8o87rpGRK8v08ut0BaQKk4oSNAlXjF574zX65JOPWUobQIbzT93ESd6DBw/m8AQMGpSmAZDFi4OXLh1IhZOTrlNTQWrqSwDmED+pIBWDtLeAVExb/fqX0FANUrFKxitByIkAM6onzTgXmE6y05hQsdKHl0+Y0WS4MLFd8KIOGTKEhg4dSsOHDafRo8bQuDHjWfmXRZQQRqzrcQGcIndBrSDGGaRiYsPkiMYKw07bYhboLeyp+cCfr1nGTF57rfreF6issNi2C8p3/OW1pzIehvqi1/3st1vMts6JtowFANCqmxronrdfoHtnvkzzrr2Pdhg6asucvIfOki1I7aHb2SZO29naqtvEzTo34VhgK1lAcjfV5VnC17oTu5Ju6g22VeZgj1aXGMTe4t+aMWhKLwS6BoCqumwjQGo8Th6fUvL1et3sOwOoNjY2cOnHxYu/oTVr19Dm6ipqampkYIacWJwDfh/oXLCx7NO5XSp1DMQHPEWda4tri2qw8u+8ls9sbu+IQUzHwG4NkGqCR8E1gjXSYYHUfUyQKr0reEMx5grgChEm5+a+1VGgDkjtgRc3G5CKcF/kpD79zNM0+8MPrJUJLnXiSpDP7+Mw0x122IFBEvJVP/jgA37JWOE3TXkWAanpKHe8aPgxB44MDFndEHBmCjaZ6mw9YLotcEoV7otnLi4upIGDBrIMOX5U6ILHKp8gLwvieBm4o8izR6koM9MJ9d8EciEUq4zEf3lpYQdMQPhs1112pSMOP5JFllBLFQ0LB1AJzs/Lp7L+ZQxK8eP3BzhsGIsQOIcCrU7bEhboTeyp+bzvLPqcfnjrJdYm+YIy39tXL7iRjth1b5uZDv7LxfTutyp/Ee+yGdqPbef/6Bi67fgzeqx0CphYMGRgASHS1NU6pnhHEOpc19LMOYv98wupKMv3IRKNUmskzE4DxKKQ69jV+4Ez0hIKUW1zIzs//fILqTg/nxe0utpawiGqa26iplAr4Xew15saalks6Iu1yznvFKwx2sWHH0+3pAnn7uo1t8T+GHO1LU1U39JM/QoKqbSgiOfG7oJUtkdLE4eYw6746Wr/bInn64lzOKxqT1jVOWdfsYAdpAJ9JKPHugpSk1+SCsAiaSq1orxibJVPx/4aQn21MJMbBIwPfpuXj0YkYjAE36yFGhrqqby8nJYuX0LLly9nHxsMLL4XIL6Zn59HhcVFLPAEv7y1NUhR1G7VEXTwEVn3RBMSuFcTiMm9W/elU74sP1Szy9gvHYg1AWCuxgbCquG3FhUVsQ0kzFqxyX7GIvK8VnSiZotNZlmwhZnmJoKmOA72ZPVmtxLWMn0fB6T2QG9nA1LjqJOaiNBTzzxFs2crkIrzcIgvFGvdLho1ahQNGDCAt9fW1nLOKrOo7mSOpfk4qjByMlzC/IxXgwwlNfnMvHfTWZac1N7BpCpZc0wqJSUl1IDE+YYGZlDhGKlJQiXrc0gvh9yyzK8uJ6MmIaz4cXgws8pqRYwnvRjqc8VZeAlWHDN6DM2YsSftOGUqh//i5Aj5DSE82uXh/FZhblH6RoAvzi2sq7I/S8gl5+G0PLhtIbIHRm/vO2VvZE9NKz899306/r5kHUzkDUKwS9Rvse/lR/6abjjmd9ZheK9Lzz6aQR7a0H5lzM6ZYjmn7H8Y3feb82z5fvNXL+MyK2YbVNKfUBqkwB/gzRjjD7//GgMraQg5/fmeB/C5lleW0y2vPcWqrcFwiN8RXP+PP/4lHbfXgR2Cj5rmBvr3nHe4Hujq6k16NRpK2W7abcxEwn2nCj6lG5V4VWYvWUh/ffsFmrvyWwpiQY8QLeGi0sJiOmjqbnTK/ofS7mMnd1hI7e2v59O9M1+kz1YttWyI2qLTR0+g0w44nHMnTcch3f1A5OO9b7+i+959ieatWsqgmedN7SixQ4RtKTLOYMgr73mW+/yVLz+mlZUVttNDxOmo3Tpf/gb9B5uktuljJtIBGRSKseDw8hcfcVkYlMARsL/PhB05bPyj5d9YJWjkvJ1R98Uiyv3vvkJQHEa6BPrH43LTsP5lbFP0NUSyentzWNXe3oPO/fesBfRCnxXfq0N+271oe8GdSa1ddSZhWE3/SX2X8fyrQaoLIqQQ1GTSQX2OPNNILMy5rPUNDbSpciOH/a5Zs5pCoSA1tTTR5srNHCLs83sJC6LwD5E3y6QHa5YoX1H8ZPGjU2vDpgOk6Uik1O+adMf1bH+pswspI0SNgHAzbFnYUOwvjCh+l2cX26QSPAinBlDFfkglBBiWkGh5Nhzr5KT2QE9nC1IjsRA99fST9MHsD5L1mvASxaOcd4qaThgs6FDpTFb+1bmjqQM7pgFq2vuRkAheBRLgpgCt+UKkM09HzloPmLQLp9R6x1aR53wO28ALIC+aPJ/K7wX4VCs3rPaLF5Ml0RFCrQCsvITmCpiwy2Bb+/crpVEjRtF39vkO/+A6AJyoyQqwit99YHY8Hgq1IqnfxeAZvioYW6vZpMwBgDNP0u2vQHbBXL18197Knppmf2DWK3TWY3dbm1ByBnmoHyxZYG07bJe96KXzruOaomgQ2NntqjOsz/edNI0WrFvJAkTSfr7XAfTYaZdSvs9vbbvt9afp4qcesvU6gOHrf7jJUtLF2B963nG0ubHO2m9ov1JacMPD9ML8OXTl8/8g5BmmNgDYS4/4BV111Ilpa2eCTXtu3gd0/UuPp1UkNs+394SpdMPPfkffnzo9Lej9pnwNXf7so4Q6nO01iAaBgQaARl1PAEGz4TxXPv9Pen7e7HbPg/u46een0t7jp7TZD3MH+uOq5/9Jry+cm7YkkHkQQLQPaQNeHzOVyAl+4dxraTAWC+6+msGi2X48fR965fwbOv2mAmD6TvlRG+HC8w75Gd31q7PbnAdiWpc+/TA999nstArTYKW/O2knmr1kAaGmrLRMIBVO4eerl9G1L/2LXv3yk3bvG/moFx36c/rd/oeyLXp7c1jV3t6Dzv33uAUMP6frMSr2u5PapeIrcWkYLEkKJrb8WV0ZQzEzBN0j5cdiX7V4hnmcGdJgC1Vu3kTlFeUUDLZyFN7ixd9ySDD88NZgkIKtrZyzyurCHoMZzkAKmZU5OQ8yywAAIABJREFUxB+3arKmKbGYzscWvzWX/rek/sGnBU6AfUSfRljR1NRA+LRmSLAJ1EVTB8eAnQUTi89xDPx0/IvzyzM6ILWH3sZsQGosHiGA1P888R96//33rFBSdGYoEqJgKMgdyrHxCCfVQIpDfaG3bYQIyPWFSTUf0xrgOiQik5JvKqOayxej+92igKrbrcrQCKiXVRs8m4QoICcUQNWyp1aeUy+ZAqnyWWoSuNjO5/FRwOunXXeZTnvM2JNrqgKEImcBLLfPC5CgJ7K4qgEp/ahArG4OSO1S1xevCFPxikiXjtkWd/7zq/9lwCWtMJBHZ37/SGa1pO06agK9euGNNFKzTqjtiVIuaBiHJ37nB8zC1TQ3WsccuvOe9Mw5V9kEc7IFqRizJ3z3YHp+3occwpqpIYzz46vuoanDRtt2AUC9/uXH6Y43nuVyM51pw/sPoHt/cy6zvGarqKumH93+R/p6/aqMCvKp5weIn3nprTZRJITeHnff9bSwE+fBDAvhn6fOvoKVcs0G0aXfPnwLoSRQZxoWHE474AgqKyrWIHUADSgsYX8p1yAVAk0nPHQTfbj0687cum2fTCAVpWdOfOhmWrZxfTvLbMlTYfyetO8hdPsvzmAGvLc3sKpVe+QT/nWaYwHHAmksoH2dLfOGpOSuajFKAbASnqaAqErFMgWZILIpQWzArW6Pi1pamjlXlVNSGuvp64Vf08aNG1k4qaa6hmprahQ55EpQJBZh8Ap/W8JVRTBJyAzWONGEkKoWoXRKTEIIv5vgLB2bmuuxBHAK3AE9nLy8PFq7di0LuuLe8Td+kLomokryXAJScb8mkyoMrEp1y2NCB5/DR0e4b2oOqwNSe6jHuwJS1cuR4FBfgNTnnn+WZn842ypRggEdiUYYqMqKhTB6PMh5FCRj2OUzbE4VTjJfAKkpJQPIfCHSlUcxB1oPmW2LnpYnHr06pgZ+nNlMpUKGWqnIHYhqhtObzCOAyDLi4sG4cDyICmFAqB5ElsTW+NwC+AgLjhONHDGSJoyfQDtMmUqjR42mQr1ShBI1CPPFDwAtmFtmavkFllU4u6CAWhl0mNR0g6K3h/emPtNFTz5oA6Rg2B499WI66aG/WMwWwiNfOu96qxTJUXddyaAULd8foMuP/BUDQBOkApi9duGNVJJfaF0yW5Bq3jPYyUJ/gMKxKDWHgm266NLDj6ebU3IsX/riI1YiBlg1G1g63D/eB4BfsIBmA2D/8roHuRSLzGm/fuDP9OSns2z7gZ3Ec4JpxvwbjIb53vA7rvHRFX/lUGJpDa3NdODNf6Av1iy3nQcs9vhBw5kJXr15IyE02QzPRejtJ1f+jVlPNDwPngvPl2qj0QMG047DxxCYSgA289kP32Uv+u9Zl3NupjR8D+QSpMLmV77wT7r51SfahCBjDKJf0JqCrWkZ1nQgFQz7rleeThvra1L6x83lbxDS3RpBjm7Y9jlCq1EyCYszfaXVTQtQy3C1qOw0xwKOBVIsAL9pCxlFSSTphnKBoibMYcAK/FmRcDr8l+d1AENmVYVhBYHgZp8bNVa9PlWJYdXKlbS5qoqaW5q5VM3mTZUUiYYZoCLFBuxrY7MCa5hXRTBJCA4TpKYyi4IX5N9UgGd9P6QwrlvIdO2eBgAVjDHSDAEoAVIh2op7BekjIBUgE79LPqngiVT2V0J+8W9S60VVLuEUOwPUyjmccN9c9LThhqRezqyTCqD69jtv09zPPuWcU4SoMpjRJWhSVyQwMIRJtQFQHUsuMCd1dYYFkbRcdE4fP0cX49UwXVcWk4MMfDVxYAVLAVSARkiJg0mV+l3YV4FPj5ZL16wrVt90iLTksLJ9UUfV7aGAL8AMKYSRZsyYQbvssitNmjSZSopLiOJQ8w1SKBSm/PwCqwQN78/qvgqg2ifsbQektr/okrlTe4J999fEqHRRiABU+0o7+ZHb6B+z37AeB+Pp2XOu4lqSHyxR+aMAX0+efQX9bMb3GDRMu/xUBj9o/QuK6OHfXUin//NOFv2Rhpqf7112u42d6i5IHTNgCKFu63477My5iyc9fDMLH5kNobHvXnqbtQngE+rFSzfqus/6EzCTVx19Au09fioD1P999SkDJojrmA15ro+ddgmDTdQ03e/G861nl/2Q33j10SdyORPkfS7btJ7eXvQ5vfrlx3T07vvSjcecnJyFdc7tuY//zXat8YOG0YO/u4AO3nE3fidXVJbTaY/eTu8t/so61ufx0O2/OJPO+cFP2OlZtGE17X3dOTawjn0u+NGxdM1PT+JQayxw/feTd+n//v1X7jtpCEN+6uwrrXqsuQapVY31tPvVZ7JNzTZ+8DD64xG/oj3HTebNry34lG5/41nOeTZbKkjFc4Ldv+edF237YexeeOix9NPd9+WFhC/XLmdW/dvytbb9sBDz1fUPc1mkvtIAUgFWneZYYPu2QOr3tY7+2wJf44wvgTdF0oNBKlGM07eU1ojHk6xtmgRKSi9A1HqVv6LyV5GnCuBUUJjPwKuxoZGCwRYGpShnCJDa0NhAraFWcnndVFNXw8rA1dVVzDQKoSQRc+h7Aaw4L64FkCfAOTXnNNWfx/HZ+mHdGXcAqAjLxb3jvoFJBIibIcy4XzPs10akGdUzcC/CLuN37GcKLKViFfz95jPLnRI03enErh9rfysFpMYSUYrGQhZIRRw8VnC4A3VtKC5HA4dVU+QMrLjMTDJMwLwfE6QKwLVWcfQqUrocVHMVJPXl6Ang0XUbtn8E7hGTEl4iKZtj1quScF/YT2LuVQ1aWEytuImysUwu8kKZCwVsO67J5SKvy8u5rACwAKdTp06lXXbZhQYNHEx5/jwd7quEkmB67IfqYQCqIsnugNTM/drX2FN5UoQT/fze6205kQqkXk3LKzcQWFZpVx19Il3705M4PPX7N//BAg1g91489zreZjKpYwcOpc+uvtdWZ7O7IPW1C/9MP9p5TyXvn0jQEXdezgJKZttxxBhadOMj1qbUnFv54NFTLqbffu+QZM3ieJzO/tfd9NB7/7Odb1TZIHr5/Os5Txe5n4fd/sc2TN0jJ/+BTt7/MNtxYGUhLJWHmneaFcQOAMHH3HMNg2JpeK8vPuw4+vOxp9hyYB/54HU6+19/tYUogwV9+pyrqNCfR/fOfInO+fc9tuui7ilCnicOHm5th1rukXddQQgNloa6rM/9/mr64U4zeFOuQeoDs16lsx67y3bvGHt/Of40uuCQY2z9ctdbz9Flz/ydAbe0VJC6fNMGOvKuK7n+qdl+tc9B9Njpl/JinnyfPDtvNh1373VtXvirf/IbuuYnv9nSXwlb9XyOqNJWNb9z8a1ugUxIFOX5un9zqSDV7fayS4X5X6JglE+nfDsFRFXEjhViq9NYk0rAShU4D3VBUa4mFGbgmkjEqKWllZqbmqkl2EyhSJBiFKdNmzfR8hXLqKKigiorK63IPDm/6VOn+vEmu2h+H5mM6tYAqLgXrnjh9TKgRgMAV6JRqn4qPkOYLp4J+4h+i+AKbMfvsh3/CkhVui+qqoZEJSo/PFlSE9d0QGr335EuniE9SIW6WCjcQm+9/SZ9OvdTqqur444H3Q7hpHAkrMqiJBK8siFx7XAaEA+fDjyaIFXAqaW4pd5Q62UyB4acy1wpSX15uvjQOd09FaTKi2bGu8vKkKz+SI4qCk3L5JBuVaeNyBSUfqFaiVxWhAq7PFRWNoBGjx5N06dP57DfAaWDqLi4hAKBfA6ViEYgglXIADUWSTp9DkhNP0z6gjhSphcACrrH/O1aG9AD8wTwAmZv+pVnWKGWyGUESHxh/od0woM3c/kXtNMOPIIuPuzn9N3rz6Uqg+0aUFRCi/78iCWIhH27A1J/tsd+9Nw5V9se5Yx/3tkGVCIf9ZubVI4t5qtDbr2U3vnmc9txYH/X3P5fQnit2d76ej4dffeVzIZKgyDTf874Ex275/60obaKvnfjebS6SrHI0pC/esvxp9M+E6YSwHl75U1qm5to4iW/4VBeaQGfj6+Rqir82aol9KNbL+WyLNLAJn9+3f1UVlhCf3r2Ebrp1Sds9wJGcMnNj3F4qzSEHiNM2QwLRhTFAyedT7/b70fKVjkO9/3BLRfTzG9UCSNpYDrnXvU32mGYvW5rZ0rQvL1oPv3k7qtsYc3ou/+eeXkbu2Lsjv3Dr60yPHJ9qCnPv+Z+2yKh7QZ78R+OqFIv7jzn1rthgcxIVIHU7gX92kGqi9V2EcMLtXVhL+2+nJptUxuDRa7aEOdbUvml0CVR7B/rnOAPrVcSjSPcN0yhaIgqNpbTshXLaN26dQxUm5ubmXWUPEthGnFOAW5ChJhEkRnyy5YxykR2owOyPlTCcMvKyhiEIi9XQnuBQwoLC62oT3wuAksmSJXwZyGELNFRHb4s21l/JxTi85sA3QGpWXdftgemB6koQYNB//4H79G8+fNo06ZNCtBghSLPT3n5eSo3Usduy6DXmZd8M20YUP0qprKo/LeeGgScpa5e8GtsKP2mCz/I1gI9fZyaRxRribBeKSETiYT1qg7yhFDeJ6ZXcRTrqla9kkptVgUukTGXnAB9fsWEqtVAF4eNuMnrwapTgEFoaWkpTZ60A+0+fQYNGjSYSkr68Soc56Z6fQxoVQ0x1doDqSKzrkaPy6yH3dPmzDrMZEtMsAjvHTivbd5jjz90ji6AMjM//evVtpBS5AM+9/traL/J02i3q8+0SpIMLCqhTfc8S7e//iyzWvhCRXv+99dyvuVe155tc/oBdlff9h8aXjrAeprugNTTDzyCHvztBTbLgEUEm2g2E6QivHWXK06jVVUbbftA1AmKwqkNIaCH3/HHNiAU7BpYNizKHXLbpTTr2y/bHAvQN2HwMJoybBQds8f+LLiEnNbU9unKxbTPdefYNmM/1KLdfcwk23aIIQHMmaGuAMArb3ucRpcNptveeIYuNthuHDyouD/Nv/Z+AgMsrb61mY6+60p631BsRv9AGAolbni+zSFIhR1LzjrKVmYI9zBpyAhafPM/VISH0ToDUu9663m64L/32Y5D+DWUiWeMtdsVO2FxJlVVGbm+S29+jGu09sUWKvVQ9Z5tx2RffFbnmRwLKAuIz9sWGJr+T/vWysy6it+kwn1d5PZCT8SjS3+haoOq1gBdkqQfm3o1DUA5LBeAVMgKdf9gUdE8bjCyHhbEjKHqBkUp7o5xmZra2hqqq69jthF5q/DhN2zYwH48wJfUTE0HUjMRQql3uSV8qq6MSsEAEomYyowCaJt1YdlaOrzX/EyYUtkm52GbaiZV7stkn/G8bzy9zAn37UqndX/f9CA14ULobpRmvT+L5s37jEMGMLixGgOAWlhcaCmCQU0Lg5rDfqHsm7LaIqsxIpyUCaSCSZWVpnRhCXIeGXQ4z9YKO8jG7hJGIQnasqoloQuSzG4+l311C29csiB0MnxEgVk4q/zDQDXB4WwehJpwDdYEM9wTx0+k7+6zL40eM5aGDBnK212E41Cz1aPqtGp42j5ITWrVbQ8gta+G96aO4031tXT0X6+iT1d8a32E0FQwlsjtPP6+G2wlSeZdcx89OOt/9PD7KiQW46/m3hc5pxMlaVJLw3x706M0xVDazTVIRd7jrledTuW11bZHP/WAwzmPNrUhz/XIuy6nRRvW2D4666AjueYrGtRjARwbjfzOdPMDSppccOixhGMRgisN9Vl/9cCfs5lSrGM+v/YBXhhAmaCD/nKRTfAJiwx3/fpsVvBF/2Ax4bOVS3g/UzypKJBPT5x9Of141320K5c74STYruTMtiJFP9hpd3r74lva2KYzIPWSpx6iW19/2nYsQp5fvuCGNmrP2On8/9xHd7/9vG1/1IwF+4+6u321OeG/fbVnnedKbwETpNr9XwVSO2ZSeY8OhJYkJzXB9WX0Dx8HJhRhpMmoNTOdC+AVO3lxnJH7qfxmBbqUqE8ybJXBViJGcVeMXF6iGMWUkFI0yqHBlZsrqby8nFavXs1MI9SC2R+NxampuYmCwRDfj+V/xxWLC+dRLMTPnIZJzSVQFewgeaiI7ASolEhE+NAS5msqGQsgT6fWa9ZCVWHYbqseq1nuUa7tgNSczyuZQSpWZZ559mn6YPZsHqwMIinBSmNgAaUEjXS8fv9s77gJLE11XxkM8q91fs0gCkg1QZrE7Ztx4yKbnXOzdfGCsgKEwySkFyEYeCaokCmmNRn7Ls8vLyCHd6ALkE2qQzwSGqQru6gJTDGpjEoZbKJQPQAsNqF4PYSThg0ZSlOn7kiTJ+9AJSX9qbiohPLzCnQtXM3EGs+XLk9Dtgnxmss6qdkuTGQ7mQKg9v86RIHa5JdKF7u/1+y+trqSjrrrCvpq3UrrnsHqgUlFriJqkt70yhOWduEVR51As5cuoPcXqxqqyNP84roHmOmbdvkptLG+1vbssy67nQ6csqu1LdcgtaKuhsHzpgb7faGe6s0/P7VNPyGcF+G+81cvs3326+8cTI+f8UdrG+pvXvH8P+irtSva7WuAxH0n7UQ3HXsq1/pEu2/myyxi1J324eV3EdSTkfN61N1X0vuGuBLOCwbxF3sfSKMHDKGNddX0xKezCH1ttmkjx9G7l97KzKuay3MHUrF4MOj3x7QxwQnf/QH9+/TL2mzvDEhNF/oNdeNXLriBQ9dT2w0v/4fHt9n6FxTSghv+bmOhu9NP2/Kxjvrvttw7zr1tOQukgtQkMO1aTqoWW1KTJUNb9oOM3+GZoZYzvDH2+8B6chlBlHuRaDl7Shf70+zTScWF5OdSyzSkleJVmp1yz+MMUuOUcMUZpCK8mBlDl4uZ09ZgKzU3t1AsFuG5HaQTytesXLWSASzK2ITCIYvpZX9d+/3pba9EoMDi2sOVOwb53elLvietjozvU/wtuaM4L0Aq7AI7SrSnMKcmhpB7EPwiCsjCrkp9VDPdzmFSu9NzWR+bCaTGKe6K0vMvPk8fzvmQYpxArErMYCDjJUGIqJeTlZUABepwAsRKM0EBgzRTEUyH+PJgk+06fFUAGs6TDliYob4m+MvaBDk4UK2O8RPpvAI1ceD+FZMKkIpcXoBKxZYqVWD1Eqr6pUrkSCXcq5U5NdHB6kqR1w1RK9iaGVKlMge1YJwMYb0oZZEfyKMRI0fSyBGjaOCAQTRs6HAaO3YcFRUWqdh7/E+vKPJqmw5DRn+rHAl1biv8mkFzDoxoXCIboJoNSO3L+afpegyKtz++8wpWo5WGsiTPn3sNHTR1N/rPxzPp1Edvt3I0dx45jqqa6gngD+2M7/+Y8xoRVjv5st8Saoia7b9n/ol+uc9B1qZcg1Qwu9OvOt26X7kRqOPec4I95BafQbEY5XUWGKAd20/Z/zD6+8l/sJ4D47GysY4enPUq3TvzZapMAcGptkYY6WdX30coCwMxJNi0O+2L6x4k5E9ijp2z9Gs6/I4/UWOwpc0pmUmFWFpKDhRCfd+55Bbaf4ddks+UQ5AKFeiy//tpm/uFSvLzv7+mzfbOgNR0zOjkoSM53Bf/prY/PvN3uvl/T9o2lxYW0dc3PkLIMd4emqP+uz30svOMClTZOELLKJ0DqnaHxwrx1Wcx1X25XCDICQ4jBUj1aJ9NMZUCuNgThhsnlS60z2iCJAGpkirGVR+46fxV/OuKE/8vEVchvfAh2V/TvpuuvYoIyLq6Wlq/YQNtrKhQpWyqKmnz5kr2SeF7NjTUUygYUvdl5GzinkLhoFIj9qgqFSojQ9hfdU/68TQ7raPvdP1VAHZmOwGmIdyp/VqQXwUFBZYga2NTEwVbIYYUIaUlimupiE3E/SlGWNV4ReNQYA2c4asyMDXKYmIfq7+MMjpJwSRVM1YJSiUXCMTfffu5lU64b26nkPQgldxAN3F674P3ad7nyEmtoMbGRrVioV8eKYQLJhBNVjMwKKyanXrFQ4BXG2bVYE55iLsVSBNAYYb9prKq6fJWc2u7rlwtyZKaIQesqsvlaZTUuHp+WWlLG10h06Dx4vObawtTEaAKZ1SSx1lqHCt6bo9mZN1U2g95qpPo4IN+QEOHDiO/z6/CfRMq7Bd9HA6GKODPo8KiYl6ssIo+ywTAHZdjlNoV02e5b/GKMBWvsJcfyfJUveYwKPUeccefbGVAIHj0wrnX0n6Td6bPVy+jH956iU21F+NEFL0RMgsAhy/msRf9moWFzHbHL8+iC36UZMxyDVKRc4u6maksIkSQnvm/q9r0E0A7FIOhFGu2y474Bd2UhnnFPgBcry/4jF5fOJe+XLOcvilf06buJxwHMLcXHXYc/e+rT3hhwGwI0UWt2SnDx3Rq7Bw6bQ8qNkSfUIrmpIf/0oYBTncysItQaYYNzJZLJhWCXYWnH9FGPgTCUx9faVcrxj12BqSmY0axKACQinJIqQ32wnnNNrC4Hy256R9UVlTSqX7oCzs5eap9oRedZ+jYAulBasfHtd0jNbLM/JuvorCoVd5PyQhnFnDKdA+mX5xuH1WdQ11QvEJVD8c+s2MbQCt8TvhzLa0tVFdbS4u+WUTz5s2lgQMHUF5egJYtX0411dXkEvKDiAoLCsjtcXPOazgaJS9UdH1eVh1WGioqKlBVjlBYwPT/WbjI42FfE0RNKBwmH1hmr5e3owbq8OHDqbi4mI9dvXoNVVZuJk4r5BxfryJLuASjWf0CPrTyo1VlDEVysWihtonugYyciuojzSDz8RKJqMAufOhZL611QGo2L0n2x2RgUt1xSrjjKid1/mdUUVHOg0ScUQweqF6h47DyIRS5CTBTX6h0ydhy3wJeBdzyUJFwg5SCupLbKcdkw5Blb69sjlQvq7w08lz2PAT1Ykj4c7qwhDRTo95kTUfqb632JgnkXp8KCYlGAFKJJwQws8hHyPMHaMTwEbT3Xnszmzpk8BAO/83Ly6dQa4giUPtN4Bgf+bwBfkk5dxbgmgE2VunaMjPZWGlbOWZ7yT9NZ+95q5ZySRWwo9KG9ivlkjJ7T5jKDOlOl5/SBuRhXyjkYr8Dpig2bsIlJ1oiS3Iu1DT9y3GnWefONUgFeEYtToBxsyFXcclfHlOh9EZDvumPbruMAG6lYdw/eupFdNK+h7Q7ZBFuta56M7361Sd00ZMP8Be62QDmAerX1lTShIt/wyvK0sBsPvS7C+i331NKu11tKC1z0sO30KrNFXwo8ooxp0jNV+Sf7j1hCgs6Ie9zwqBhbRRscwlSMfeNuvCXbRY1wGCuuPXfXJPWbJ0Bqc9+9gH94v4bbPm5UDh+6bzrOb/abLg+xnVqrVSEBS+++Z+EWrPbU3PyVLen3naeNbcW0DHBPXTRVI8+PRhmdU0NlJVeCaIjN1aU06rVq6ikpJh9xm++WUQbN23k9D6kpzU2NvDpABLx/RYD0IXL6ZGwX/X9mSqAmko+YR/QIJaPymHLCtxCoRfqvaiJCnazctNmampsoghK7gAAYz8DG4DksXxpznRTwlRoVjohA0+JZhS+N10HpC4eKPJHMAbu953nVzkgtYfGbobTpgepyEeNJCI0c9ZMmvvZp7Rp00YKBlstRTAMCqyCSD0iGSRKJjtZf04ApSmIZIJLE9TiBlPrh5r5rqkMazYhn7m1rbqaAqXKATVXlOR5rLBZo8iwySB39Z4R6uByA4iqkAWscGFm4RqtKNrs9emQ4DjFI3EqLiqmiRMncj3VKZOn0IgRI6msdAA11DdQJBKlgD+fxZUSMZxD1Y3yur3k9fo4LATOLJTl+kLbnvJP0/XXnGVfMyhDiRJpI8sG0UvnXWcpzf7ivhvoqbnvtTk8NZQSuZ+oI2q23+z7Q3rstEutTbkGqbjw7x+/h/72jl0BGNs/vPxuzhc1282vPkF/fDZZYxWfIWfzxXOvtXJKsW1zYz3l+/0E8JfaUL5m3xvOo8/X2PNaEfb8+BmXUWs4THteczZ9m1LPE6Vg7v/N+YRyNKkNYBPsIxYGUhvY6z2uOduq3QqA949TL6bj9zqQwTZWq4vy8E63H/2QS5CKZzjuvuvpmbnv2x6nwB/gMkcHGHnMcJBufvVJuuqFx2zAPrVO6vzVS5mh3livQtGlIY/6+p/91rYNpX32uvb/2tgS5ZQeSlGQ7gvzXGefwclT7aylnP0cC2wjFkiYSugCRuXeTH9fAzKXSi3zeJASFqVwOMQpfAjnBUhFvip8f4inbtxYrkq8BINUUFgIpURO/WG1GmZbtUgnl0FUIccsxukGo6nqj+J3ECSIylOkFGqfKvEjiIliG6L/RAAp2BJkZtTn9zGTGtWlecyaswxGmThR4b92gkt88K6DVMXIKhAsQPv1p5Y6IDW3Qz09SG1orqequir6cM5s+vKrL6m+vpYFk8wCuRhQAEKScIz7NgeICUalg9OF7HJcu1bVkv1wLgGo5qpIKqjtHUBVwgcUU2pNF0YOrmxLfb6sxgLniEKKW60oeRGGQQkKhyN8fb/PZ71woZYQh/+iPM2Y0WNo4oRJLKg0evQYzktFPqvfl0dYhIpHdQgHh3GoXNeA388J+xgbvb1tb/mn6fpr5jef0yG3XmaF9GMf1Pl8+fzrCfmnaGCxEBqZ2hAO/L8Lb6TiPFVr9ICbLmS1WbMdMm0GvXlR8titAVK/2bCG9rj27DblTlCG5v6TzuPnxSrxe99+RSc/cqst9BnPcvCOu7GQFHJ10eatXso5peMGDmXmE8JQZskSAKAj77yijVjT+Yf8jBD+jNXoS59+mO588zmbWjlYvyuPOpF+t/+hhHI/aACnUOb9x+w3aPHGdYQcX9RJNds/P3yTIBokzC1A7lVHn0jH7XUgFfoDaleXi9nJEgimaRXJ1P7MNUh9bcFcDjU3G74XIJ5016/+j5AfisWT/37yLl39/D+pIgV8poJUlNk5/t7r6c2v59nOObx0ID168h/o4J1257lvXU0lnfv4vfTi53Ns+0EwDKV7dhhqr9Ha2+e5rt6Fav4VAAAgAElEQVS/k6faVYs5+zsW2IoWyAKkQqQJvjTAIgAixJXg31du3kQtLS2so4Kc1Q0b1tG33y6mdevXKXICP9BMSajcUqlFCKLElvIHf96o3iHhzyA6fDrSD1gC10QTsgv+KiIAARShfwOxUHxfsp6TLSxXh/2mlCpTeCQJTqVX7AXNzL6yM6miGyWMLEi0155c4oDU3A7v9CB1w8YNtGLNcg71XbJ0MQWZWUnmN6LTwMwJSMU92/JNJflb4sKRwG3UH0plWNOFA6QCXjOBvKPY/NzasDNXU4Nf7ltCG+QZU8Fpd54PV4onVOgErokC9nirEJ6Nhn6wyuA0B1kYCX8PKBtIw4cNt5R/Bw0cREWFxeRx+xikJmLIq1UseTSiRJ4Q6o0cgGisd4PUgvIoK/hu7+25ebPp2L9dazMDalUij2+HYcpZB2s4OI0Sa2oZlyPvuoKgems25AJ+df1D1qatAVJx8XT1VAGISguLOV+xprmRlm3aQC0Goyw3/dqFN9Fhu+zJf2IfACv8iwbgh7Ilu42ZRMP7l9GKygqau2oxh0mbDe/kf874k5UHijDrQ2+/zFb/FPtzjk5hCdseoBhsa3ldNbVC3ZGIQ7DfvfQ2AuMo7bbXn6FLn3nYCnnCdlwP92YukmHpCmHAh+y8B533w5+x8JL96zp36r64LoSe9r7unDYht1iBL8kvoKnDRtGGumoW40oNncbxqSAV2wA8Ufc3tcFeEwYPJ+ScIvS7pqnRtjCD/c8/5Bi681dnbe9TAj+/k6fqDAPHAr3EAlmAVLCeSIUJBPxUUJDPob/4QRkbfGcgPxUMKgSWQFotX76cmltbKRQJMzgNR8Pqd02McElEj4qqFM0KUds1SSf4nSC5ACRV5F/ESnuzp/EpNlNpHifT25KMqSrDaGIE9JZEcKb6150FqVxekQubJPj6uFcHpOb8PUgPUhcv+5bmfj6XFi9ZTOs3rCO3B4MkGZuN2zRzKPE7QgXQiWolJllzyXwkc+DJ6oQANi6zYij6puakymfp2Micm62LF0TiudhMVpjERvICiJKv2FX27+KleMUqFtOJ85hgAj5mqgFSRfQI4BKJ6xy+G41x4J/HhcR1L40fP4HZ1N2m70ZDhwyjSBi5rG5mHXw+VZcKdbXw8vq8fq3q1nURgK4+V0/tvz0KJGWyJdRpz3zsLtvHU4ePplcvuNFWtuOlzz+y8htlZzCt2Ffarx/8M/3343dt50KobOU9z1rbthZIhXASapMivLmzDaG8Fx9+HLOS0i584n66+60X2gCc9s6JsKRj99yPw57NXMsHZr1Cf3r2EaptTua/dnRvAJ/3nngui1XJvPjmws/omL9dawvZ7ug8mHtO/O4P6MqjTmDwxnNPDtV92aFIJOiet1+gS55+mMIdRGZgIaAh2MKOlbR0IBWfwaZ3v/W8rSZsR/ZAePFjp15CYwbaWeqOjuvLnyNPtWqPfMK/TnMs4FhgG7VAp0GqmuVZGZhBapSjanx+j/YVoxw5CaYTPh9K2DQ1NtK6deuooqKC6hsbqaGpgRqbG6mppZl/WppbKNjaSmEQWCiDKNGCHFKcDJuFHwqSS+qXKr8UJEiSRMHdyXca58Cieoio8Wp1X5Ufi2oW4HRVZYp0Qk3J3FTVZ50FqSIEJdgE9/vmM8sdJjW3Qz89SF20eBF9Mu9jWrp8KVVUbCAR3zHZTbPQrShfmcJH5iBjJ0QnNMtKigxQAFspvMuvjSELLeewr6ooC/WOUF/pTRV2gHuW55aCxNgD28QOpmpxNs+IMHqVWK5EzfICfl7VAkjFQgJ+JOYfEt1YnsK/6odo0KBBNHr0WNrve/vRuLHjyE1KOh15qH4/QKqXQ4cxQSBcQ6mhtQ2pyO047vrVtmeBpEzWuvGV/9IVzz1q+xjMIkDqqLJBXTLy2f+6m+5/9xXbMfgSDD3yBtfvRdtaIBXvFZR7z/rX3TTr2y87fC4IGd14zMl0zg+OZvZR2uKKdXTdS/+mpz6d1UbBN91Jodp7+oFH0LU/+y2VpuST4ksdYj8AvmBLO2q4p5P3P5SgNDxm4FArw7QlHKTrXvw33f7mszYQ19H5AJ6P2HVvevLsK5iZzTVIxf3VtzTTBU/cz+HMmRru7fZfnknXvPgv2mTU4c0EUlvCIbrrzee4n0Q4qj1bHL7LXvTXE86h8YOHdZi325FN+9rnjqBSX+tR53n6ngVQnUE/laFqq73mNI+rgCr79hq0Il8UPl0gD/6eKlsWi0UZWCL8t7mlhVAapiXYwrmrtfV1VFVTTVWVm6m6uprqGxo4dJfPw/wnMtCSIBX+KfxQhReUgJICqS5WDsY1VVPqvNgfKWVWCqGUYYSQklYpZtjAKsrCqGoIjpKJGUrQyDXsRkliIpWeqKJGxXd3StDk/I1JD1KXLF9C87+aR98u/oaZVA/XQsVAVfWIVPy6WmFBEyofnSkgSFhVAa74TD4X9hArNfhJFVYyhYPMPFUTJAuYy7nJunxBSeRWIQ1iNwmXxouJbbCDgEjJ3U0Hzju+vItj91XSd4KFV/DSi/0heGWF/CKZnV90VJFxk8cFafAAlZaV0fcP+D5NnTqVSor7s7ovs6lenMvLYFbuGxNRNNK7wn0BUMGgIszXaUkLPP7xO/TaV3NtJkGO5iWHH5dWpKc92z3xybv0Skq4L/Z/9JSLLAYRyrepbOvYgUPo0iN+YeV84gsKgLeh1V7386Adp9Op+x9uu4V/zn6T3lo037YNwBDCQekavuD+/v7rdMebz1JVYz2LQPAKMN5Jt4eQlzhj7GS645dnpq2tKedEuC5AEMSRkDcJJUIupo5cGo+XQR+EpQAoD91lrzYqwua9Qfjoyuf/Qe8s+pwag618LtwToiGgzF3oz6MZ4yZz2ZjdRk/M2AWo7Yq6nxAQgsgSziENBeYRXovnTW3PnHMVHbvH/uyu3PHGM23K2Ow+ZiKXzulswzx94kM3tym4gBxgCGmla3e99Tyzn9VNDbzCj/4I+PwEFWbU4d197CT6wS2XWOrFOEdZUTF9dMVfCeA9XYM9kPsLMS/0EfqHv8fcHp4jEfp76eHH04n7/pC3OS2zBar2yKNwmWMjZ4w4FuidFrD7/ZIDyqlbGgwCsHoBUBNxJjgEIBYVFZLP56cW5I+6EhTID1Dl5kpat2EdrVy+ktauWcOKwA0NDVxjFZolUhXE8meBGhm0IjpTqQHL+bksDsrIaNAKQgXHmdhDFH2x3UodZEZVMbapP2ZUZtv+spdvND8X7AGfWUCqo+6b8xGfHqRWVJbTyrUrWdkXIb+xuMo/FWBoJkWbMebJgWaXgDYVf6WeqhkuLOczwWqmHNTUAZcdkMu1oZWIkYBUgFIBqaJmhhBcTAbYnhpD36W71bWd4JSycBJWptzqZRbFXwl/EEYLgBa5Xz4PlH+JS9BM32U6TZu2M035f/auA06uqnqf6VuTLamb3kN6SCGhF2kqIgoigoCAgApICb1KLwGUolgoCvIXRRApgqSA9JaQ3nvd3sv0/+879503dyczuzO7m91Nch+/ITszb96797x2v/t95ztjD6JsmMRwnqtlmuREAWflzMbFp7UBcFpt7YKVjUFSFwS9m+8SOY4AqZCQgm1zWaAINWLhoBtfmiZRd3B91fkbGVjBsReSVVwjkPTC9AcSVUwEpbLgrtzgb+T8XwDMQDhEHqebHYTRptzM7Fa8eWN7AcgHQwmGVcwm8P691UtYWovt68spU2fTv395VyrN3GvrIJYA6MU1lQykcZ/Kzcykvj0KOL+2rQsGPlUN9XyMOIcqGiVMYiDntU9uHucAmyW1CNSO8FDtiOalgVL7pVnLRMBEoOsj0HzsrwBfrHwLt4+xJMrLKEdepFdkoOSky8U5q9DNgm1t8jcys1peVkZlZWVUXFrM/6LGKsBqXX0t+f0Y26ocVmwX5kqKuY3JeoUIw8Qkr+OAWk/d72OVPhQzqkrDaM85HpvGtgdGVXCFANnEMU8OUmV9kfuiLUbu2+lnbjJ33xqqqCmnBQvn06LFi6gR+T/WDItIU9FUyUXVbaMx8wGqX+SlWE9+g38FiErNTbwXI59kIFXCIgBVgOm+AVBxsSndPwAoGFOc7FJnFjEBQEVdKMQNszbtWVju4HTZEmo1aaVmreSYqT+UHFguYIBUzlMNgF100uBBg2nSxEl01FFHU35eAbv9+gNBCofC5PZ4GdQCuPL2Ux4yt6dn7f+tAajtj6HZQveMAGp8wvlWX74zdTbNGDYmYYMB2KbedimBYdSXg4eMYldbs5gItBYB4/zbWoTM9yYC3TkCMa8UBcR0FlIBQ4xPMzIyeDyJsamo/IAHwKS6vUpRic8xvm1sbKSKqgpmV3fv3kXFxcVcvqaqqpJqa2sZS3BpGqeL1SxgTuHci/GpGChBPaSMl5R0lzWBlhGoLU0WQMpSYicGsmo9G6gqEgVtaytI1ZWbgmGMcVKnn8+JQWpdYy1V1FbQvHnv0leLvuSkaZyUOGHkYMmB5/qbTuX02rdvX85prKqq4ld1dbUNxsTJSyh0PUdVwGYyWl6fIRFpAtohrGynhy2NHYoeXjT9KhndY0soAFhxE8jKymK9P4Bqy/KE1naOG43S8TPLzfmikBRbdaqQsiDFkOFcZjGukPpCmogEdYDPvPx8GjvmIDr22GNpYNEg6pHbwwKp6gbDzmecHM+3ttYa1eXfA6D2/aC5ZLTLG2UaYCLQQRGAPPj4h65rtrULjjiJnjr/yoQS2C1lxTTzzl9QSU1Vs9/E17LtoOaZzeynETDOv/vpgTXdOmAiICo/AEWkc7ErL8q/WAZ2SPMSsyM1/lbOvcx8MtAEA6v+xXuo+PAvxufV1VVUXlFOmzZvpC1bNtPW7du4FivGwAC0yGl1e73KvTeiUlsAYnmcjNqolvQXOWlK5qvahW0zcLUwCasPScmCxWBJsIKUkkl8QJMzqYJRBISbEjRdckkkBqmVtZVUUl5MCxYuoK+XLGIrapH1yoFHcwF2wAgKSO3Xr58NUmFZDZCq67mlpqoOSrGdGJW/ZxD075Ixtl0SuhR3ykwjX1golBxgMK+DVPwNgJqdnU11SEZvaGgnSMVxUaBRnJNFT4+bi5qxsgCsJZFAjCFFhDkSu6hFopSVlU1Dhw6jWbNm06gRo2jQwEGEe4IUOOZtoCwN2NRuDlNNiZkUT1az2j4bARhBjbnh/Gbth8kT6raitmtRXiGbPlU11NH64p305pJPaem2Tc2ciWFSsfCGhwk1b81iIpBqBAxQTTVSZj0Tge4XgRgpopRxAKUYa8NrhHNDQUjYFT2UOZGS4SoDJIBLfZwODxuwowCaAKG19XW0efNG2rxlE23avIkaGhuYEKmqrqLa2hpyupXCEixrIBhgd2CUvQFIhfSXx6copebxkM8nSk0/71u8UUCcCJsrQDXm6tuSpLd1kCq4Bds3TGqnn7/J6qRup3Wb1tEnn31Cq9essmh3BSblwAvQBPDC3wBbwpYCmOrGQDIzI6BJTujYSRQraaPnY9pJ0VbOI7Yv0lj8CxAMUNfdF6gRcEEhLlz+xeu1mVT8DZCak5PDcoj6+np7QqAtcmbMGnGOaZxjsIBWtEVmznRwib/BpirX4ShlZmZR7959aNiw4TR+3HiaPGky+bwZfANDPSyUucF6YrjUurK/a46SKTHTNXE3e+3cCOBeedR9V9OH65a3yfkc1/GPD/sG/f78qzhP0ywmAulEwADVdKJl1jUR6D4RAPhyuzxckhDsJqp5SH4+K/LCEVbiwTBJKnEoeTC8TCxHXuSYWuRHKIKUMfU58lmjjig11NdRbV0NVVZX8j7g1gspcGlZKQPR+vo6KikrZQUm8lgBUN0epZbEfrB/mDb1yM3hMXJjYwOPobFgDK3YTlU+RwxIuaIqGykpl97ES8sgFX0CSJWx+Nt/X2dK0HTuqZsYpG7buZVWr19NH338Ia1eu5qys7P4JBFwgxNUKHD8LTJgmZGJZz9Fx46+yXe6cZLe50QgVdYVV1oBxACo7c3h7Ix4S06q1JJFP8StTJx9AV4lJ1XkzRK3eLmz5LdK3JvLpVmez7NKkgMsv8fFjivMniSwDj/r/iPqZiQXO8BodlY2FRQU0pQpU+nwQw9n4IoyNOEQ5BwwTCJmX7FuNAxpsSp6jCW2T3WjEOMmviFyAWeLzd2LB8AA1L0YXLPpbheBdcU7uM7te6u+TqkkjnQAxkE/PvR4dlVOt9RQtwuCaVCXRcDUUu2y0Jsdmwi0IQIKuDHRwKleikiRMSDGior0UONCjNtE2guiwgapVnkZJatVNVdtR18LqCLdLRQKUFOgScl1w2HOU62qqWbZblPATzW1NVReXkYlpaUsE66urab6ujreHuq1Zmb4KCsrQ9Vi9ftt0sxlVRrhPFcus6jqsKINajyqmGB9nBzztVF5rzIm5koXbAoKw1H1r4xfsY5hUttwmrXvJ4lB6vZd22jtxrVsnLRi5QoqKMxn+h3AAkAKMyHxOaYCTHRw0r627U+/Tr+OqLDMAuYEvCPuuBAhDcYFhFkk/UJSeePJZo2sYlJWaJFPKgvLkf0BysnNpazMbAoFQyzz8HozaMaMmXTC8ScwSPX5MqwbVZSi4SibLYFhDQWCDHLRPiziiCbtxnvMcuFGB2mzzHbtraNsAOreiqzZbneOAMqr/PnD/9Lj814l1HFtaYHz8Nmzj6M5J59BI/sOMKVXuvOB3Ufa1t1qqbZ1PNIWFdM+cohMM00E2HckXXZxz2siKkJgq9aqZc7pUONdJq24bCucd/FZhFlVGduCTQ1HYJKkDI5QlqasvIy2b99Oy1cupzVrVrPpElhTsKrAmw5sAyVrIorhlLEvzJOcDheDURAoUjaHCRFUa43GytPoilD5vTJyjbDjOwA7xtWZGRksMRb2GOv8+4UVhknt3OsnMUjdtHUjLV+9nJYs/Zo2btrI7rSCe+SmL+wmQAn+xswFz8pYTFrn9qO77y19kNpaj3R2dc91k5W6SA5Sm5s1oSoqLnrlkDZs2AguRzNu3HgaMniIurnxphy8DtYOB5HIHuWLW2am5GaEc0ImOEQa3j5zqJajYwBqa2eP+X5/jwAe1BX1NVRcXcmldVASB/J8r9vDpWz69Minfj3zk9YV3d/jY/q39yLQnYCqAal77zibLe/DEWgDSEVvFVDluhDceQfAnxoMWv9neGr/1/ydWo8NkGB8Gg6y7JfHiS4nA9GmJj/V1dXSlq1baPPWzbRp02batWsnVVZVUHZWJvUqzCcfV8hQ5cKQIrd7924GmDLOBCANc81UVVkEf9gKTU1JGOuPIlXwO/QGykAm4QCe2dApVkLSMKmdfs4nBqkbNq+npSuX0rr162jb9q1c50jcfUVqK6AUoISTnhsbbYlpp3ej2+8wfZCqM6hSZzbmwqbclOV98wexaPATBSU5SBWJA44jGFXkHyBHFRduXs986tOnLx1zzLE0derBzJ5itgngFBNkYFQBUnGXEmZXn62SWldg4eVzXdbdUYcPDr5ZO4OUu0FNmJjFRMBEwETARKDzI9BdgKoBqZ1/7M0e94EIdBhIFTGtAFPVd/UuNu6NWJ/YIBVlEiOQ/YaYwEDuKnJhuSa5w8GgtLi0hNav30CbNm2krVs3UxZqZffpRXl5PSkrO4sxyc6dO2nFihU8ZmWQyqwtJ7ZZ4FeNh7kEo1WGUYFOi921iq1Ccsy/Y7dgpLC5GYBzX6xqGPjX1Ent9HM7MUjdWbyTNm7dQJ9+/imtWrWSgiFVu1MSiEWjjc+kDpE4bRmZTKKDmD5IFQCK+Ao7iS2z1t7K/dRjHcvx1BLFWYivbhly64j9LTcX9Y3S4Kv6rZD64kLFGpihysjIotycXJo+YwbXTi0qGkC5ubmKbSUXv4RJxSQG2sUzU3zhK3aV3eJgGy7lb5oVcW7/iW8AavtjaLZgImAiYCLQkREom55BgQLFenTFYkBqV0Td7LPbR6BFkIrWt2Y0BBiohpayJqS8Mr4UsMg1Ci2Wlf91AByqlxgrydgU5WawMYwfAV79gQAbKVVWVlBFRTkV795Fu3btooEDi6igIJ+CwQBt37Gdli1dSg2NjdY4FswpUSgYZqmxy+3kMazatiVHVhmq/NZhV7wgdjIOh1QJHciT4bfi4nKLseXdf240ct/OPbkTg9TquioqrSyl/777Dn351ZcUDgd5pkNYU4ANPQ8y3uyoc/uwL+wtfZAabzQkMRYwKsdAWEr5HJM/7GYmNyHtxmFpdO2AiUxDfYAMVCXLlfeq5Ayc3byU4cugYcOG0fDhI2jUqNHUv19/6pHTgzxuL7kdHr64UctK2oPfKZ1/mD8Th2ddLt5RR84A1I6KpNmOiYCJgIlAx0agK4GqAakdeyzN1vaTCLQKUpP1UwOvDFC1981AqphnCoq1WEmHqgoBQMi5qO6Y0SaAqTL3tJyBLbIDdVUbmxpp29YttGHDehowoIh69uxBNTXVtGXLFlq2fDmbMEEF6PX5+PeNjU3cAY9P5ZSqbVusqIbBHa7YvmTMLX4pKJMDoBozWXKQAamdfv4nBqlhClMwGqBXXv0nffDRBxQM+Hl2QkqnwAFMWFWRb0puqtRT7fSudOsdpg9SpTvCqOI9LurMzEwGjtDi4z1kv/q6Kl9Us9xOEaQCZAaDYa1EjqpPhe2p0j9IIvdRz555NGbMGBo9Cq/RlOXLZiYV7r64Ycl5gQserCyYX3EajmfiO+JcMQC1W5/4pnEmAiYCJgLUVUDVgFRz8pkIJIhAG0Bq/LWkShhq/icJQaq17/jvGChaLKsFQ9hUSWAvTJKQS2r9HNLhJn8jmyj16JHL49ItWzYzaF2zZi1t376Ndu8upuycbGZoa2pqmSnNzMrkITGX0okg71Tll8q/zP5ybdgYkaKXaIRWkJtq5bUauW+nX02JQWrUGaWIM0zzF8ynzz7/lHbv3skzGTELaiXjlGVv5Bd2eij26g7TB6kSU7lgBNBlZGRwS5HfKeVc5Dux26YItPmy4CJsSe6rvsNsE4NUr49zAwJ+FHLGxeuybkRKqw+H3z59+tD4cRPoqCOOotzsHkRhvgvw7UWc2qTMjir2rOrr6vVyO8I4yQDUvXrSmo2bCJgImAh0WAS6AqgakNphh89saL+KgGV+mWKf2BapOVyw1He6S7Cm/Y0rQ6innUHpB2UmQGMYMlwl/2MzJeSkcrpYJMSyW8kL5fXh7BsNs6oP13VJaTG7/6LW6o7tO2jHzh3k9XkpGArRrp07uQIGzJmQi8r1Wnk/Kv9Vxp9gWFHXVR+32n4wPPJtbkJ6QIDU7nXTTAxSI44IhR0hWr5iGS1dvpSWLFlMpaWldq0kMGtgyUTKiT5JTqqY/KR47h8gq7UNpOqxBCOJeNuW26Kvt2KPQKrcVSdFARp1kJokJ7VZDoFVtxRuvthGIADzIQczq6g71dToJwBk2cfECZPoB2f8gPJ7FFAkgGJaKjdBatkKw4tzQ9oen6/cnvxlA1APkEvHdNNEwERgv4lAZwPV7jXe2m8Oo+nIARSBRNeQ+iyOSY2LSbLxnZArwVCAzY/EY8Xt8agapQ4H+QN+CgQDKo0M+0K9VSsJVhR5qLsKkIuWlJQU067dO7nCBOqtrlm7lrZt30alpSWqXqrbqn3qcpHHF5Pwom4r9iWVKKSEIogVqXCh9//tv6/b/3NSu9dNMzFIDUVDFIj4afGSxbR06RJauXI5VVZVsuxTFfpVtszoi5Qb0d1cD6DrN8Wupg9SZaanoKCAioqKGKBCc19cXGzXqcXOJfcTf/PFy4676YNUkeSqmlARfgGser0+/jsYCFmSCDifeWj48OF05OFH0tBBw6hvYT9CIRrcIGSyQuro4nwRkKrno7aHfTcANcXTzqxmImAiYCLQzSLQmUC1e423utmBMM0xEWgxAsopVy3637EfKf8TvN/TaKklEkJ9p5hXFvVqpAucdsPRMJsXwbiI3XY9cAMOs6kn2E/Iddn/BCZJoSDV19dRbV0tj4frG+ppx44dtG3HNtq2bStV11RTrVWhhLfpUXVZMeYNhAJ2GRxR+8mYWnJS7QhEo/TflzcYkJrsnGkP65T8PEwMUoORIPnDTSz1Xfz1Ilq/YT3XLgKTJqBU6qEKWOXT1DrRzJUfH4H0QSriCnA3dOhQmjhxIk8INDQ00OrVq6mystJ2VRYWG/+ynLaNIFUYUOxTufDieKobBG4i0ahy7MVdAXmxffv0o5EjRtLEgybSxHGTuf4i1oMMWRhfsKlgXgWkxp8rbT1fTB1Uc4WZCJgImAjsmxHozPI0BqTum+eIaXXXRwCATi2WVHZPvS+RZdLZzEBJfpUEDyg5rRqvMlh0wMIzqipCsBNvhDeLsjEw7QQYdcOll804g9TQ2EChcJiys7N5PT/GnMg1jSpXXjCjVdVV7AS8Zcsm2rlrJ+0uKab6hjoKBJoUMEatVg2koslShhHtgFLUi31zlQsLpkejB4ZxUve6abZsnLRgIXJSP+OcVFDvACcAHAAiAB/CkgFs4EQSLXfXX17drQVtB6lw1J08eTLHF7HfunUrs6nV1dV8MeMYSN4nS4HbCFJlkiHGkMPpF3kDUa6ZmpmRRTU1NdyGvLx8ys7OoQxvBk2bMp2OPPQoKsgr4DpWODfE1RfnCF6KnQXAVYsUXW7LUTIAtS1RM78xETARMBHoPhHoLKDavcZb3Sf+piUmAgmSTJsFRUCqzqbGGFVhPyUnVVke6XxqsvQuKO7wAnvK63C6q1WWBrmpGMcijxRWJxGA1wjnlno8bnbvbWio5/eZWdkMSkHeYHzszUC6G7aF9UNUW1dD5eVltGPXTs5XLa8oo5qaKmryNzF7inFqXUMdg96YAawCpawkhLlUXB7uAeHu271umslyUuHvG6IPP/qQvlz0JW3duoUaGuuZScUMA1Xu1W4AACAASURBVFs9WyBVwIfUS21r//bvW0b6IFXkvr1796bBgwdzbqiUdykrK6MNGzbwRabnB3ONUnJSJGwXSLXqViU2TtJzUhF/dTNSvwWDihuE3x8gr8dLWVnZfDMIBkNsnoQZJky0TRw3kWZNn03Dhgyjvn36WPLjsN02r9djgVYlD5fZKrW/PTLxWzwNDEDdv68S0zsTAROBAycCAKrFR2TttQ6rx1l6zxhpTFtVPnutM2bDJgIdGoHWrwsFUgEeLWluM8mvAqdRZkvVCxRJMpC6B2CNKnYWY0wZ6wKYupxOHnuK8284BMCJEjJB8gCI+nyEkjSQ/uJvuPY2NTWqChQZPv6d+k8BW1QmKa+soLLyMq63WlNXQ37kofr9jGPYfKmslE2WUHfV7VJ1Vvm2obpvK5nRt3eM3Df5Wbh3bppJQCopkLp2/VpatXolLVq0iEpKS8jlAuWuWDHJKRRWTP+sQ6+l/WJj6YNUxBUTASLnxQRBfn4+S39xcX3yySd8oeHixHvEH0ASxkfhoJLrqqtL2XyrRf/bKqVqf2bNarFsW+0b26yrq7dzUz1uD28TYBV1WMGuFvUtoiGDhtL0qdNp9MhRzLZzMeaQymHFCyZMeM8tslh3tVsUd07tABuAmlqczFomAiYCJgL7SgQ6EqjKU05/6ok7qP5dKrHZO+OtVPZs1jER6IwINB/7y/muEwfJQaoM2toGUtk4yVIAwhgJQFURI3DhVWrAiJWTigEimxq5ULECoDZWWcTpdlmfKUNRvBiYhoIUCPoZr2RmZrAMGI6/TU0NKv/U5eSxM4Dp2nVraN16lLDZzr47UcttGC1SJk6ohSN5s0T/aY9xUjwr051vMukySDK47/hTNx6kAnsom+aoI0zrNqylVWtW0eLFi2l38W5VWyiKk0qVFFGwR5sJEfo+QUP31KzH0IkuXY+Pjcyy6K628llb4yGGT5JXK9uL37ec+FxXSetzevtV8dEXxE4+0x18WZMfUQnhUq5FlYYJ8mfQ4A8cOJAB3+bNm/lfrAd2G9sDsMTlhAtfbztuNrE+x+LOFzxfjBaEtWfMVLkYNFvApTJWghTCQUHeHzGbmpvVgwrzCukbxx5HUyZP4RI2DqeLkPzOv8HfMP9FAWdrcoP7jJuPwOY9gGrzeGXuDFH+cn96YTdrmwiYCJgImAh0+wj4811UPkOVVmvroivz5LmiBijqWaKD1BbnRe0Vk6+VKP+ube1unc1q23bNr0wEUolAoqkb/ZyMmSWp8aqu0GNUYhseWTDOph2bXT3WG7luxElXxtWS+srjUJSnIQdjDZbqgZ9lkIoxc4TCDGgtctMZq6IqveWSjRFlrgRgCyWfqpGq8lXRZHweCga5rCZS53bv3kUlpaVUUVFBNTBZqq1lDx58D9YW+ERK47z58tq2GyfFAxcdpLZU+qItgDGVw9/R67TUzo4C5Hwach0hnCtRWr12FTOpy5YtY5AKJyye4SDl6os2BcNBZfGMGZCWQCqDEg2YRmP1h1h/7lROtfqC7QOk4V+ANB14CXPbljjH9OdgBpXsVPImJZbi9IX9AqiJa226sY4HwBInaT9LdC2UDrCJ/YA1xXrS93T6KHnBAIJou/RLpLYCfvXYYsYJiy69wHuxCpcYySyWyj8mCgVC5HK4KNObSaed+l2aNWsWuV2wEUcZGyn17GQ3YLCzWB/75TZY50MC2b+aKLGGFd6KMPX6simdEJh1TQRMBEwETAT2oQi0B6jieaHGLqrDUhYc7/W/9e8ShiZFWY88u9oXXr1+efu2ZH5tIrB3ImBN8Ni4NR6kdpBZarMLF1pbuXCRrBp3UbfQ0WYssHVPwOoyBlYVJ9TYFDVaxTsFJFB9QwMbkqK+KoyWdu7aQWVlJVRdXRm7iRDRG/9cY0BqsmPQmSBVsaVB2rx1M9Phn372KR84YEwuqAuWzK1AKYTBdttEnm4/KHRQ2gJIBc3PVtIKxAiQQyzEFAg5meIsrJe/SRc06vFN5jYrMz0C5FoC363dHATsiluv7iAmoFzKv8SzxvGgvbV98UPYmigQsKp/JmBT9hOTbCuDJHHlTcYwS1x4ggLrh8IMNj0uL51w/PE0c8ZM6t2rN/l8GbwtF/5zKskvM7D+EM9sg11VExZwdVPTYs3m7yyQilIzfT9oSKXbZh0TARMBEwETgX04Am0FqjGQmp6oVwCsHTIDUvfhs8c0fe9EIHHpGdlXe8bfsfbGM6K6FmJPtjQVjKSPJ4VFhRIQjsFYWBVqVatgXBOJsAS4tqaWqqur2B24qqaCKqvKqbS0mMrKSqm8vIJe+8dKA1JTOQDx63TMiWJlLDpAjYcoHA5Scelu2rBxA81fMJ9rDqG+kFD0LhTHdTkp4lBSUgZUjDtip4dDZ0tbYFJB5eO3IluVGkboF2Y5sG0pf4N19AukLX2XPFrZNrYhEltdhguALE7G4l6cLvMubKSAVPQDgFtkvMgnxSIMJ19Alu5ewGI6Nx/ZH+KEl/QL25c2CPjFzJJeSoiBpVU/SiYEECMBuvIdM7yRqJ0uD5B6yMyZNHXKVBo1YhTl5OTwcXM53Ool0uFAiMGpbeutDQr00q4YdLgaIwagpnPgzbomAiYCJgL7eARqR3iodgTSVlJf9kmQqqmFUu+pWdNEoPMj0BkEWUf0Klk75XMhvwSvSHUMKYWDNmDcCokvxv2N/nqqrq2kLVs3cVWNbVu30x9/u7B9IDVZR9sCZDoiaB25jc44UUTuC204XrBwBpv62uuv0cZNG8nlVgV1kXzMElGu4xvlWQmWr7JMOImkN0WQGp+TqYNUxFNAalsAnBwPcSIWCa8AO/wrQFlKvuBkBbAUI6F02U1dfgtQ2LdvX4JjLz6HAVFJSQnV19fbLLLM6KCtALPp9lP6glkhvNBukUqjv/gMC9aT7QsQFfAuoJTl3ACblnRYvmdgzTmwPpb6ZmVm0/Bhw2jM6DF08JSD2eAJv8MkhZNkYiNK0TBk2x7K8Pk43YBtyK1FB6nOJkh8GwlMqllMBEwETARMBA6cCFRN8FFDUaw+YWs9F5CadL1UGdKYkWfLu+TtpeL4ZyS9rR078333j0BnYI+OiEKyduopfNiPKAljSkaUvXFxE2S8Hg6HiJxRCoUDVFFZRqioUVJSSueffZcBqckOVmecKHZOKhKFnVHyB/20fec2euWVV2jNujUMSsXcx8FOXJb8V2NS8ZksqTKpvK04JlVYO5H7AmgJu4dYSE5sW05u+a1Ii0WCi20BXEnepF3U1wJ6ujw41f2KZFiAXp8+faiwsJDjCHBaWlrKwFH6hO3Kez1fNdX9iSQXcUNfBKTi9/gMIFyALLaP/QJ0on0ArfiNGDJhW+LSi3WxoN1YH+8LCwrZphu5pkX9i2jkyFF0+KGHUb++/RQbHLZy3/Gshmebw8U3A2alw1atrDiQCga154om8lXG6qqm2neznomAiYCJgInAvh+BsukZFChQA8fWFhm3JFyvowEqj2QNSG3tmJjv958IdAb26IhotaZyjCcrE60f+yzKKY3kgAy4iWuzwlBp9oxzDEjtDiBV5L7IP91dsote/dertGr1KjZOEjAFiS5YU85RtTIK+d82yH2ZfXXETJKEltdzIyVfUoCVmAq1dmImiqde21XyMkXGLLMr4rorJkvtzUtl17FwmEu0AAxKvVkAVYC2rKwsG1BKQndbQbG0WWQMwoBKG1QCOcyPFFMqbYBMFwBUStvI77hQstfLgFXJIQKUl5dHI0aMoPLSctqycTMVFQ2kMWPG0HHHHEdDBg/hmlbhYJhCwRB53F718niZPUVJGmZRNZ8sYVJzNvgpd2NM0t0RNy+zDRMBEwETAROBfSsCqQJV22Yv3iUpje6mCjt5kwakphFZs+q+HoF9HaQKOypjeN1bhS9ni2Rr7lHDxsKWgbGq0IHvhw48pu0gVXaWzgmxL8mAO+NEkRlJUN3hcICijgiVlJXQW2+9RStWraDq2mqrzqVV8BbAEnWFHCqnEgV02TraWlJlUqUAr/xO+iq5ovgc4AlgqWfPngyWJJezLSBV9gMQJsANn4nJEf7G52JoJGxuW4GqzlwKGAUwxAuzM+iD7l6sA+R0zmf9gpMapZAr68wo1gFIBujEdyL1xT71z0QKrEuihUVHf/r160cTJkxgoFlXXUcVFeUUCUdp+PARNHrUaBo7ZgzlZuWS1+OlUFDVwgKTyoZL4QjXn+IaVBx4lQ+dsyFgAGq6B9ysbyJgImAisB9GADVUy6ZnEv5tadkzKSTOiS/F2KQi4E1xU/ZzrbklYFq/NiubCHSLCHQG9uiIjrbUTpH46mN/fTyvfy8kWSgSYjyD1EYgU6wzsN/h7QOpyTq6rwS5xRtxXK1Nfd2OAtsCUoVJBegsqyijeQvm0fIVy6m4tJiBHMCMAFIcSDChAEVSR1XalipIxe+wPb02qDCaApZqamp4v8jpZBcuC9y15eTWTYqEGRRAiv1hwT7QJ+Sj4m/OsWyhxE5L7cDvAE4BsFHrFP1Af/BCP7B9sckWEKkccdNf5GIDW4p+VldX27mp+Az7xgvfYf8AoWB3hbVGP9EW3ahKZpiERcd3gwYNoilTplDvgl6U6cukDz/8kFatWsUlaSaMn0jf+ua3aEDRAMrrkUe1tXXU1Ohn+a8syE3V+4haqHkrTC3U9I+4+YWJgImAicD+GQEA1OIjstLonFXCIo1fpL2qMT1KO2TmB/tuBPYV/JSsnTJuF5LFVoNaZTN13xdJ/cO//oCfguEQl61BnVTUWx3Y71ADUrsSaMdyUpHzyTCUyipKaeHChbRsxTK7DA1LP9kBOMT/gglj+WgbmVSwsfitgBb9ZAIgwudgHQEgYToEFrWqqsquL5ru5a+DVHHZFRdcnND4DCyjmAvFz8Kkuz/8HgARfZF9ow868BXTJoBGyUVN16QJ7YqXLvTo0cOOH/Jhx44dS9u3b6fNmzc3A8bxEx04xgLWRT6sX8CQ+w4ePJjrooaDIdqyeQuVl5WRz5vBLr/f/e53qU/vPgxgA/4ghUMRcjus+qqhEOemys3BWxmmQlMLNd3TyqxvImAiYCKw30eg9dI08cxph3OiVozZXMGu4b3fB9500ETAGlMmC0RHEWQdEehkIFWvSiFpfbI/u/0oyaoVQmTfGi5Vg0/xpZL8Dh9ylAGp3QOkKuMk1EstrSilBQsW0PKVy2lX8S5uHkBUKBxkqS+ALG7c6qDG8lOxXqpMqoBUAXAir8VJAZYP+wNwBHACGwnAisK77WE25eSUk1Z3wJV8VwF98l1bpMUCcHUdPD4Tl2L0SXJE8RmAq4D1tuakSq4p+gFgCnAMRrWoqIgOPvhgWr16Na1YscIG+dJG/CtAVHJWxe1YmGb8i+2izchhjYQjDELr6+ooFAhSZkYmTTt4Gp32ve9RYX4heQBiwxGup+p1Z/D5EwopShVmSnDw7fOhqYXaETdpsw0TARMBE4H9MQItlqZJOUe0nZExDGo7A2h+vi9GYF9nUmXsKmP9RP2RMbAQQ3jvglkrxruhMGMdfDZy2NFtB6k6oo9vREvv2wp0Ovtk64wTJZaTCodXlZNaWl5Kb7/zNq1ctZKqa6p5VkFJe8ME63d2wJLanm0EqWy+FI3sAZpwwoA9xQtyWWEY6+rqWKrallkcxFFAqA4cxfEXDCr6V1BQwDJZgDudZU13nzoAFIAv5W30XFepYyqsq7QnXWCsSxvEIEqOD1hVyKUB8CsqKuxcVUiQsR/0V08ux++4tJDDwQyw5MpiPYBXBqtWSZlgQNWz9Xl8NGXyFPrOKadSQX5BDKSSkzK8mYSCyhxD5Kg2RFniCybVLCYCJgImAiYCJgLJIpDUSCmuvF3qEbQtl/gnKRoBa5tPt0RaqgyvLlk2ZWxSP55mzb0Rgc7AHh3R7tbGyvrYNtE4XgeqGMt6PT4GqjD/DIXDFI5GaOigdsh943eqN9iA1NROAR2kBoN+crodVFpWSq++ptx9odEWYyQAS/jeeHyqjAnX30TpGlf6dVJZQgN5McqWWOVl+KGB2QyXi9lUgCuAO+Rw4gU2ta2LDlLlxBWZLIAj6nyOHz+egXC8LLYt+8RMjpR/AXMK0C2GTcKoCovckZMm0ifpL/YNQIp94niJOZTk4aKNWORa0q8bvV34nTj9ul1w/lVsKYAnQOiEcePppBNPpt69enMNVVRLdTrd5Ha6LbMkcKgOyl8RIOSimsVEwETARMBEwESgtQgkAqpQ6aRWt1TfugDMGNBMD6SmC1D5ydpa96zv4/JqHZoNfopbMKuZCHRUBPZ1kCrtF5VgIgJIH9+qcbMy+nQ4nCqFDi+K0qCimR3DpArAkYNkQGpqp6uA1ChY0miYXB4XlZQW04t/e5FBqtRJhSQVINXpdFBGVgaFwiECu+lyu8jjjRn+pCr3dXE9ouY1SnWgBBZ15MiRLEXdsWMHg1Qwnq3NnCTrtZ4oLbMnOnBFaZXjjz+eC/h+9dVXDFYBiiVXNrVoqrWwL4BDYWUBCCU3FWBPcl/F6Ai/0SW26TK3An6F+VTS4Sg1NDTaObYie2BH5miUAaewpfHXDD7H+lI/Fv2RPGG5ziD55fjxJIODxoweTccefQwN6D+Q8vMLyOfJYEYV6+EVCkUof0uUem4yDGo655JZ10TARMBE4ECOQCLH3/RBanMG1X7mJcSQAkblSx2cxn/X2pExILW1CJnvu18E9heQKrmpOiEl8l5RS7Kzr1V7BqUSkZrG6X4uFxvEFvWb1naQmuqhjQ94uiAg1f10p/Vk5qDVNln+A1FSIJWcUSouKaZ/vPwPWr12NQNTABpm3BxRcrgczKQCoHBJGHzmdNiyXJjloMwIA6UIcfkRm73zZrDWGyANINXpUuVgcHx0EIk2i/wW/QBgFKmp9EdONL0eaDwjKevon+vHXt83pL4AxejT7t27uY3Yp54rq8cymdRc9iV5nNxXl8suNxMPEGU7Apjj49Dq8bPYZ2GgdYkuTyxElKRaLlKR7ybqS7wSQY+fnqMLmTZvlzeiGFLUSZ0xbQaNHDmKhgwaqhhUUuVnUKEoc0eYClYGU+mOWcdEwETARMBEwETAjoA/30lgVGXBoBLPHYw18BxC/hjcOKHqwQQ63suzTlJgMNLEmEMmYXmymmAYCdWPk01T+BP4brBpChRG6oU37KcA1RiepxARWWMXUUSpiWBltiIMjirQkAqwNUyqOd1NBFpSx6YTHZ1JtSekrLqn+nfYH4+5LWUG1IHMqAK4OtW1PqD/9L0PUtPp3P6wbjIAFd83Bi+cl4EbK8BiiMLRMO0u3kX/+ve/aM3aNezkKyAVABXSXrCneAgwcLRcesEWupwuwkwE/sX7aDjKoBS/h0Q0OzuHkMcI0On2uHg76S46qJMTTJhRkQ1z/qzFBEr9o/iTVgfxsh2ZddGBrzCpuqGRbJMfP9aJz3BNTngNOKbbv7auH98HeRDLsdMBuSSVS9yk7Xoc5bN4SYR64OPBHuuvy+mmfn36ca3UyROn0PhxE9g0CRc+ZL+uBqI+/2tsa9fM70wETARMBEwEDvAI1Az3EMyU+NmkICq5nS4GqZiQxfPb4/WoMhKhIKuZsEhdcABUZkfg5o9xS0RJam1ACZ8NTMqHQ5ZCCN8BCAOUYlLWwaoxHjtEoEZCLfBIM2d+GeTKZLH+jFWHLxmzakDqAX56m+5raWd6MNqqnkwvoHL97ZlGMGDADANS0wtmB6/NTKpK1EcJmnA0RDt376SX//kyg1QAWNzk2WAHCl0wqV4P32uZ/bOMkyBdxYdBfzA2kwgKPQpn1xDPSnpcqhwJfidMarq9EWZTB5QApXhwQH6MpbCwkPcBsyAxYQKgFlZRlxXLBSDSVwFl8nARcCesog7epO36NuT3+vrp9rGt6+vlYgSkSi1WHaRKX9FuMUlKFJN4oCqAHDNMeAWDAT6eWRmZlN8zn3OID5kxi194iKN+albIS3kfN7Kjr1lMBEwETARMBEwE2hqBsuk+QnkaMJkYWwhI5TEFQKrPw+MVAE0BqeK7AJAqjp0yyYoxC8Y/8N3gZyXYUXhvgJWFpwIUX04nRRi4KobF5XLyRHzQUpjhb5RXk4lihwOT9UqFpZe+MyC1rUfd/O5AikBHsanpxcyA1PTi1Ylrx9dJBUgtKS2hd959h3NSq2urWfrKs5FONbOIvFWAFFsuw58rx99gIMQ5iPgOOYlgUBWbF6YI6ma6Ybrj3aN0TapdjjdaEjdgbBN5q9j+0KFDGVSjNijec/mcUMgGqbIvnR3FZ9IHYVmFmcV3yUCqgFm5sGQbnTP70zxqutQY3wiolHxU6U9MiqRAqryX38QzrAJWJQ48I+12UlNTI5snZWVkUU52DuVm59AhM2fR7EMOpQxvBmX4MqjvahdlbDUy31TPb7OeiYCJgImAiUDyCDBQzXMzJ+nCzDmXOAuxlBcT6BirsAu916NYU5Q/s8YoahwAQAs5H6S/CrhyaT0gX8y6WuvCREVJdSH15Xl8XphdBXCNANhirANVkZM8yGNjsIpno58ncd1uT1wqUzyTar3nbWvfGeMkcwkcoBFIVQnaseGRusvqfqIvAwa0wzipYxu5/2xNB1fSq2QHXmVliOV5hMKRENXW19K6Deto2fJl9OWiL6mhoUHNEiIfw0ksCbYXyD7BsCpCnCLhqDLLiUQo05dJPq9ytYXMFzduvEdZlCZ/I8ty0lmwDzEgQpuQP4oXTJbwQr9RUxUuvWBVV65cyQBbZlkTmSfFM546o4i2yUxoPHDT5cI6INWZ2HT61t515ZhL+3WgrYNx/XsdWOuyaB3U8qPT4bDzWvk9y76dFAj4KRwOkcfp4eOa4cukieMn0ZTJU2lA0QAa2lRIhcsNg9reY2t+byJgImAiYCKgIsBGSkflMihUYw7L5I/TUBwMWPHMd3tQ81BNpkOyi2cW+ykgvxRjUYxZolKGRpXZQwoSxjnIS0MZCkzE+v1NlJWZSV6PlxyW+ghAWBkfui3X/Ch5vT5lShhU9RUBOvF9c58JDYi25FBsQKo53U0EOj8CCa7JAQMOMXLfjjwS8YBJQEb8PmQ9lrrwbCEkLlEKRYIMHqtqqmjJ0iX01n/eovqGesvtysHy3wDqqUrZGEwvWvmJ/AcbJSnzANTPxI0dDwzc8P1NAb6xoyRKMBTgvJF0F5H2ipES9iNsKcAVwCqYVIBTlJJRUmP18IoHoPFMarzMoCWQiu/sGCp3BF4SbSPdPrZl/UTHPVH79HaK7FdyVKVPeh5ufL94QgOTEk48yK28nghml13MnMM0aeSIUTRjzBQ6fMvQtnTF/MZEwETARMBEwEQgaQQC+S6qmJGpcCYDR5Vfqp5LapIcKUUyWcvPf6dSRIExxUSr+g5DFnymaoPz8xuGKfCaYPCrxilet5e8Hg95OWVJpUApd1ClFMOYBxPaaAfUZBjn4Hs43zdfDEg1p7WJQPeNgDCq9siXDEjt4KMVLz+VG28iJpXloLhBi6TFEeGcVHwGMLr468VcigasJOS0kHgC0jYFmjTpbJTXtW/wEXUTZvDodHPuhsh9AVTF+VflNabfeWFG8QAAIM3JyeHtQ97LdVuJ+DM8jFBCBu3GSyRAskedGY0HYjrbGC/f1cFgdwSpiWTGiYAz1uMcHp4NRk5NzPVQ8ljFcVjAN3PurHlS/6pSN0riDZMsmCXl9cyjg4pG0w1jz6PsiC/9A2x+YSJgImAiYCJgItBKBCoHE1UNwbML4FJVC9DNGPE5P6ssF188syTtB/Xg2b0Tz69QiHNIbTd/B5hXyHdd6tnocPIku4uclJOdTW6XSxv/gC1FWTfltYG0JjCpGJvADyMYBKur1zw1INWc2CYCiSKQLEWuq4gfJt2iDgNSO/p0TSRLTQZSZF2AVABGl0u52zUFGmnnrp20dNlSeu9/7zFI5W3ABdihgC0AC5dZ4VwOldcI9zuYC+CBwTduS/qLPuK9TytBgwcEy4fTXPS6pbxNn896OIRsoCUgOdlJn2yXOttqAzOLJY3fVvz7rruQYr1JBXhLbKR/AlB1WbMOUpvFiq9Z4d4VyOXCx5EohYNhCjQFKCc7l26a+VM6ovfUNI+sWd1EwETARMBEwEQg9QggPzWQz9pdKSATU0zZaUwqoZTHLFz2Lkp1DXVUW1tDVVVVVF1dTdW1qIvewPJeMKd4nrvdLvJ51CR3pjeDvRd65OZSQX4+FRb2YnCM/WZmgtFFHmoT/wvZL8ZC+E6pyvT+GJCa+tE1ax4oEWhprN61Y2sHDSiaZeS+HXkiMjtq1cYUIBIPvnQGkOuBUUSVlrFyTuvqazkfddmKZbR85XJmJHkGEsYCmGWEjIZnL2HlHmInPZuJC0fZLAk39oA/wG6/YNxwIy/IK+QbeXl5ucpjtWYy0+m/yHd0lk9+D8CKdnD9ViLbMIlL4LCpwZ7UrX4B6AyqbDNeEiyfSwzxm3jDJR0IptO3jlhXgKoucU4kddZvCvGld2QiIFZfzpJBWU7QEVImEzYDS04KBULUWN9I3x39Dbpu2gUd0RWzDRMBEwETARMBE4GkEQhnOqns6CwLEMIAKaQAIqoPRDBmUelIYFQjjoht5Li7ZDft2LmDzRVLS8uovLKC6uvqqbGxwU5nAmPqA0D1ZVBejzzqmduDcrNzadDAgTRq1Cge02Cck5WVzWMAjJM8Hi/l5vaggD/I5fjg9Nt8kG1AqjmdTQTiI5AIpMan6XVu1GK1jQcUzTYgtSODH8+kClBNdlIIL4Z8VH65iBoaG7j8DEDqoq8XMZNql5vBOlYJEmwTLCrneFgmBJg59Lg9bHDkb/QzUAV4hKFR/75FDFKLi4spEAxQKJx+TqqAYTFIgEQHklWWI1uOewCp+B77lfyUeHCZ6ALQgac8WMRYKdFsjoA/vU0S/0QguiOPc/y2BLwLQJb+4X08OJd+3ijCFwAAIABJREFUSmwkJ1Xvsz7ZYYPcOJAqhdHBmINN7ZtRSC8e/9De7KbZtomAiYCJgImAiYAdgYYiF9VOzmCmFMoumfz2B5ooEApSBDLccIiC4SAD0cqqStq2fRu/AFLr6uvJHwiQC2owGC0hAQppUJjshwWDw0lZvkzK8PjIRS4aMGAAmzMCqA4ZMoTlvHjeqzxVjH0y2SgSMmKXEw7D+uS4Aanm1DURiB+PJ3sfT7B1TuRUSptawKQeakBqRwY+PidVtp0oJ5UBjSWSiURhMBQm5GrAGGnX7l0s933/f+9TTW2NMgkSuS9pORaWcZINjsCkuj0MEJsam1gCCsDas2ce9e/bn0FqSUlJm0GqMJcAVmBIsT0AVOxDWcKHObcE60mdtGbMsVXAOx6kxktl43NRE7GlelvkYhJwJ4ZNHXlsW9qWDlLlWCSaoJDzQNqJmEkJGv07/TzSQSpnMHMeM9h3lccaCgSpf1Yfun7qRTSpYHRnddnsx0TARMBEwETARIAqDvFRU54au+CZhucvzB+hCsMYARPvjU2NVFOjJL67indxqb2ysjIGsDKpjQlvTmmKIL8UtVEjbAbpcwOgOikcCFPvXr0ZoM6cOZOmTJli+V3oz1G4CKtqNg5CGRs9rcmAVHO6mggkAqWJ2NTOB6kCUHWQepgBqR19yqaTiyl1UkOhIIVCfq6BCulvKBKir5d8TX9/+e+cs8H5h9YsIz8IuJo2sYMezAoUKwerPMXcYX1hUtnRNyub8nrmM4DEQ4IVOW0wThJmE9vH3zBLEiZVTBEEgOoMp35RxAMwG2BD+mwlkMhvBejFS2b1fUg+py5F7myQ2tI5pJ8P8ZMV+C4RE6xPbtgAHDPV0bBdsgggFdMc/sYAXXDQ9+jc0ad29KlstmciYCJgImAiYCLQagR2HOaiqnAdp/ugZvqOXdupuKSYKisrqaq6il/K3ChEDf4G2ygJzzG3R5kk8aRrJKS8NsIRhpdw2/C5fOSIOCjQ6KeszCzq1asXHXHEETRr1ix2+MUYBGZJYFUbG5t4kl4ZNka4LF9sMSC11QNpVjhgIqATSImAq55Ot/eDogFUKYoM46Siww1I7ejgpwNSGaCxTCbI8lu3V4FRGAh8vfRrevW1V6mqupqbCFCJdYORoF3WBYBWbN8Z8DiUG55i2ELsiod8ULy8Hh+732FmE79TxgPpLQIwE0lY9e90ZlEHmPE1Q3XQptdM1euGooX6/mQbOpMqYFbJhCxHweaOCel1tIPWjr8JxM9Mxb+PZ5R1hljkVFKChsvRRKM0uWA0PTzr+g5qsdmMiYCJgImAiYCJQHoRqPA10FuOxZwbWlNXSyWlxTwhjvEGgGt9U71laEQMRPk5zgaQqoYqm3lC7AtjSJmsJoeqsRpxMkgFq4pSa74MH40aNZoOGnsQDRs+nPr368cT8dhmY6OfASryUwFQ1aZkrGNAanpH1ay9P0eg24LUZnJfA1I7/BzUQWpLgDUG0HBjDnP5GY/Pw3+XlZXS0qVLaf7CeVRRVcn5FXb5EacqOcNsplVjDDOULLF1K/MiBjsWsyqAMYgi1/gMoK+NIFWfbQHwxYwl2FQ8iMTIR9UnQ+20sB1b6asOUnW2VOSvAjaTyX11mWz8univ57DqALjDD3LcBuU4J2J89RuBfB8PsLG5+L5J/2yGGBKoSIicLhdPOgSDfuqbVUi/Oewm6ptZuLe7aLZvImAiYCJgImAikDQCr+/8kF7a8A7XdoeXBlhTAEZWgcH00Sq1xuMTG5AqUBorsabqnXMaDEAqqQl3kCuZXjj5OtR2PT7Ky8unE088kSZNmkTZmdkMRZGbirrhLifMGsHO6pJfA1LN6XtgRkAnjvRxvIw94z9LNL7eu5GLl/qqvdlM6vYdHzcz6pbGtGegnwygtWebezdIHb/11FhVZZ8E11bcTwE84XK3fv06+viTj2nLtq1UUlaqimOjWDZXVrWksdbso5jo8U0ZpWjY9V0K4yp7eE4HtZI14CQsBgfC3ukmRzqIkpM7vi8ClKVkigAwGyQnYDITSV+TATz9aMg5E880yoUUf4F1p3MsUdx0AKq3vaXzBU6JyuHZOnYOousmnU8nDDy0409cs0UTARMBEwETAROBNCNwyxdP0pKyNTxxjbEBJq+RkgRJL1cz4NQkla4EBlUmZ3N75LJsF1JhpCXhcxekwCi1F47wBLsqtKf+g8wXJWmOPPIomjRxEvXp1YdNI8Mh7BM14lFHXNVa1NlU/jsK9laVcMNYgf00rP2xB2U0rMZKHbiY8XAHBtNsqsMi0BpG6dyxtG6aJCDVykntaJCaGoPYYXHeZzaUOC6ofwrgqV4MQiMR2rJtC332+We0bv062rJ1C+erOlwAoAqs2PJYpdi2lliiKYPUZqYBuMVHyREFE8tYxyLVFeBNBFITyVHbG+x4VlWvERoPNtu7r/3p97F5Jhb60smDD6c5k87dn7po+mIiYCJgImAisA9HYGn5Wrrh09+osnkReCigHJ2bvD4vg1bJS8VkNkApFow9+vbty2VlUH1Ayu6hVipeMj4Jh1SJG7fTzf/CsPHgKQfTQQeNpyGDh1CPnB5cWxUgFRP28OjAvC4EZHrtVLxzujy2aWEogvI5Yd4X5MfRcJgNCjtyMWPijoym2db+G4Hmk0O2u68BqZ1zyJOBVOW1rmS/CqxGaf2G9bTwvYW0detWKi0rZTkwJDNuD2YIkdehHgDNl5ZBKmApgCo/QMJhQulSgETIR3nG0+WyHySQzaC9AJWS1yo1PNsSLWFn8Vv8LbOlPXr04IeFyIOwTzy8pC2tzfS0pS374m9ic0wO6pvZi+YeehX1MzLfffFQmjabCJgImAjstxF4Yd0b9Pya15n95DEE8k4lDcmaEMd7pAvJ0qdPH36P6gMYCyjZroNZWGFcg8EAK8S8Lg8FQ0Hefr8+/WnQgEE0cuRIGjlsJI0YNkKVnQGDyvu3uFf4dXAbFGhlSyZLVgyGNxyFQ7Aam7DszKqo0FEHyYDUjoqk2c6BFAG7TqoBqZ1z2FsCqWBTucwMlxmJ0tp1a+nd+fNox47tVFlZQX64+lKYfD4v06AhzPbt4X2UHKQiu0OK3kASA7YWuaksqXG77aLXwqjqRkZyM08kt00ncnpOJkAqHhoDBw7k/ePhhBlU5Lgq4wOPylXpYNlNOu3tTusKSMUD+KFZV9HkQlNupjsdH9MWEwETARMBEwEVges+fYRlv/IMlwlvkdfqTCrWh2MvQCrK0giTCpAKdhPjHUzdh0IBcjmcXJIGIBb1UD1OD+XnFdDw4cNpyqQpdMj0Q7gMH8Y7SiaMnzvJhTxVF/wyFEi1FMcKuILNtQoC8kQ+M6+q7F9HLQakdlQkzXYOpAgYkNrJRzup3NfKSWW3Xgdx7bC169fSggULueh1ZWU5NQX9XILE5/MokBoJq/zEFOW+jqiS++ImLGVqkJvKrrFWfVMARHwnpkhigoTP8RLGNd2wJXpQYZ94KE2cOJFlO5s2beIHFBwBhd3F/uKdhNPd9/6yvoDUEwcdRnMmG5nv/nJcTT9MBEwETAT2twhA9nv9Z4/a9dOh3opXSEkpO0yIFxQU8HhAHIExZhC5L4wjWTkWjZDX7aYMbyYrwbDNxrom8rq9NGDAAJo5fSYdd/RxlJ2dw+6+MFwKh6EeU2X5AFIZfkYxxgIZoJhTByhUp4PCYdSrj5ALn+GAGJC6v52Wpj/7WAQMSO3kA5YMpELKG46E2FwAs4eBUJDB6eKvF9OaNatp06aNSgTMU3zKCQ/yFPsGa/cjOZPqjMaYVJbfOABQLWe9BDmpAIhSA1UeLpDhwBAh3UVc/cTxV6Q/qG2GgtzIRQFIBZtaXl6u+mU5GHdu4na6Peu89QFS+2QW0sOHXmPcfDsv7GZPJgImAiYCJgJtiABkvy+sfcPOQ4VCCmBRaqpjk6Lc6tmzJyuoYJwEljSWZuQi1IZHziiPCZDLipxUVZOP64RDhIaxxJjRY2nmtBnUv38R9e7VmzK8GeRyeVQNec5KdVqOv1CiKZCq8lNd5HSjXUHOozUgtQ0H2/zERGAvRMCA1L0Q1JY2mQykokZqMBwgrw+5mE7yB/xUXlFB23Zso6+++pK+/PIL8vhg5Y7vmphRbWbpniZIhbgF5kvysBDmEmBUzA3w8MBDIzc3lwoLCyk/P5+2bNnCbGc6Cx4s2C6AKfbHjwUrF0QHqci9BUitqKhQNdSM1LdZmPE8nTP5fDph0Ox0wm/WNREwETARMBEwEeiSCED2+3Xpah5X6OMAecazs244TDk5YD89XFMV70XRhbFJMBxkvw6Mjbg8eDjKTr5ul4f/DgdD5G/yU69evWn40OFcP3X0yNHUt09fysrM5vrwkP6ibqpSZ7kpbNdTR96rm9xeDyHnNRIOqVrzRu7bJeeL2amJgB4BA1I7+XxIBlJxA8YMHuS+MFAKhkPU5G+iuvo6+vDDD2j+/Hl8EwUDis8VSLWKzTTLS1U3cbU0d/d1cgKr+pIVwg4l85VcEQGqAlLlQQGgCqYTgLKmpoYfIukuUsZGr2OKbeChBJkO/q2srORcFDC1wqQaoBqL9MTC0TR39jXpht6sbyJgImAiYCJgItAlEYDs99pPHm62b7sEjVU3FV8i5QcAEuMLTGbLWInHAnbJvCiXmAn6Q+R2ucjj8jBYjYQj1FBfz8wp8lOnTplKUyZPoWFDh1NezzwGqcFAiAIBJTlGzirnpkZQ1SBqgVSvYlLDykHYgNQuOV3MTk0EmkXAgNROPiGSGidZuaKQ/cIcCQuXOXVEacGC+fTGG68ziwrJb4BzU1W9TJXuryX3s6Q3GUjVvmEXu8Sd12ukcjs0KXBbQaNsQ3/wCDgGAMasKXJemz2YIEc2bCofpL6ZhfTQ7Guob1ZhJ5+xZncmAiYCJgImAiYCbY/A3K+fo/k7P+NJcR2giueEmCjJOAByX5EBs9u/z8MOv1y+JhhiwySXw8VA1efN4NTRhvoGnoN3u9w07eDpNG3aNBo7eiz17tWHPw9YbCtyVdlYyeFk918AWCeYVA9K5KiyOcY4qe3H2vzSRKAjI2BAakdGM4VtJQOpUreUpbycm6puylFnlN577z166z9vUqO/kfzBALOhAkwBYtsCUrmAmINYzgtQKsZJeDhA3ouyMJD44iEC8AiJb2lpKeeTtMXISGqhSk4qQiW5pnqequSu6kZLxt2X6JzR36Yfjz4lhTPMrGIiYCJgImAiYCLQvSJw7vybaHdDWbOJaKkqgOe+PPvBoorCS4AqasRjvMLpQqjWZ5WP4RxVh4vL0qBagWJAnTR2zFgad9BBNGrUaOrfr4hysrLZzTfgDzJAlTqqAKnBYIicLje5ONUpRFHOfbXcfTswhMbdtwODaTZ1wETAgNROPtStgdQAg9QwuQEe4TYXDdFHH39E8+bPo8rqSqpvqOPP8WKWU8yUpB9xTKpOluJGbq8GkEpRBqlY8FBgS/dgkLKzsxmoIgcV0hiUikGeKAyN2gtS9VxTeUBB3ou4CGBGeyRXVh5cnXyYutXuwKL+5bh7u1WbTGNMBEwETARMBEwEUo3AkvI1dN0nj6hxi1VWLtnzXVRWDFItg0j8jv8GDEXOqGWuGAmhpikYVJfKV40QDehfRIMGDaZhw4bRkMFDaED/geTz+hioOp2YaFcv7AcyYIBWgFdUVbBBahKlWar9jV/PgNS2Rs787kCOgAGpnXz0W5L7wvocualsge52s6S3KdBEixZ9RR998hHtLt5NlTWVPKMIB2BV38ty/E0AUptnpLJ2eA+QKg8MnbkUIKrXTpU81bY67crvdAkPQKkwtQJS8T0AKoAx/oYlPdpzoC4AqHOmnE+TTE3UA/UUMP02ETARMBHYLyIAE6XlleubSXmlY8KeqlIxMcWWPbFNUZbyyphFAC4Mk6IwZbJqoEK+m5OdQz175NHAgYNo1MhRNHniZMrPLyCvx8c1UjGIcjlRMxVy3xC5nW7ObVWT42FFBBiQul+cc6YT+3YEDEjt5OOXbDYNwBQvj8etci8iEbZdb/I30tJlS+mLLz+nXcW7qbyynMC2Aqi6PW6rCLViRdXdWytBY1knxZCplq/K9b+i9oymrJMMhMrnbZXexuei4sEjNVfB3uJ7vWaatOdAZ1KPHzibQapZTARMBEwETARMBPblCBQ3lNN5C29u5jUhjKiYJQlAxbNfnH8xPsB7mCthvYaGBh4/QOkFmS9LgB0ONlAKBcPk9Xgpw5dBWVnZNGL4SDryyKNoQNFA6pHbg3NQ8ROwp8ChcP0F+IUJk0iNpV59R8baMKkdGU2zrQMlAgakdvKRTgpSLVlLdnYWebweamxqYhYVOaqrVq2kr5csph27dlJJWQnV1dcyg+rzedk2CYDWLjqtsaUtMakO5QxgO/vKg0JceHVmlecdLWlNW42MxCxBWFG8FwCqs6sySyr11HSjhU4+VF2+OyPz7fJDYBpgImAiYCJgItCBEXh+zev0/NrX7TJ08bmoOovKRkmW0y9AaXZ2Dvn9TZx+JFUHwKDagDakjJVcLOd1kr8pQEOHDKWTT/4mjRwxivr27ssGSnAIZpDKtVYdzKQCqIphkwGpHXjAzaZMBNoRARuk7tj5iWYR244tmp+2LQJWjobL5WBVbiAYoFAkzPLfDRvW04qVy2nF6lW0bftWzpsAyFRmAsjwj5WWUWVn1NIMpFoSl9j3yhVYGFIBoQIS48GozrC2hU3VmVQ9QDoo1j+PN1BqW1A771eSQ6PHD3+jH7pcWeKaiJmWGMm/YFBPGHRo53XC7MlEwETARMBEwERgL0cAJWlQmkYff4isVzdmjE2Wgyl1MnsKzw4AVVsWzPmpmHBHPmqEHXsBPnnbkSj17duPph08jcYdNIHdflFyJhyOWmDWTRmZmeSIKBbWfj63UP1gL4fGbN5EwERAi4ABqd3kdOCyLzAGiIT5JhyC/FfZ2NH27Vtp/YZ19Mmnn9LaDWu5oLXUDWMDpSTJE82ZVJCtMblvVCtdEw9QJSTxYFQAZTcJWbdphg48ZUZXN4bAg1XWEUZZPhNn4/hJAMOiNj+8iN+KHZtZ1D5x4LB2H3ts55n//YdyMzLpBzOPbvf2utMGcI59uXktDSroQ/3zCrpT00xb9mIE6poa6ZZXnqXbTz2X8rNz9uKe2rfpCPIAw2Hyut2Ev1ET3MusVgcnARLRq199RLuqy+nSY05hOej+uNzx6p/p9JlH0YQBQ/eZ7iWqndpi41khJsdPqcC0gvDNfsqZTNYUPf4uyC+gMWPG0KSJk2nKpIOVl0fUwYZJAL4ZGZnsDgyQap8haiNmMREwEejiCBiQ2sUHQHaPB6jLqeqAsYMdbqQOSHnDnIe6a9cOevu/b3N+qsfnZaBKTlV+xi5HE9eXVEGqDkb1gUI826ezhd0kbN2iGTpITRQ/fAbJEtvnE3JhXJxbg9/BIEqXWguDfP/MK2liwahu0b/u0IimYICGX/tjGpjfiz659XG+VtqzIPY/eupe6p3bkx4757L2bKrb/ba4upIGXX0WXXDESfTU+Vd2u/aZBu2dCJTVVvM1suLep2lQQe+9s5MO2OqT81+jJ+b9iz677Ul6c8lndOM//kS/O++XdPKkmc22DvDqDwYpJyOz2edVDXWUm5lFLkg1W1mu//sfadWurfTq5b9q9z2jtX219Xvci0pqq6h3bl6bgPTYG35Cj5x1KX1z8iFtbUKX/E7Y1JR23gykWr+wfDXify/4EoxqwB+g/LwCmjBhPE2YMIkmjp9IXk8Gca1Up5vzUZua/OTzeCkrI4sZVmZ0reoHKbXNrGQiYCKw1yJgQOpeC22aG2YfIzV7xxO+TgeDTwDWhqZ6Lj/z1n/eosWLF7E3Ej7nml4OSFuaVUpttuPkJWgseGvtU5fj6swqNqbLUPfGbHeakeqWq8czofGAXkrqII8mKyuL8vLyGKBWV1fbLKvE+RsDZtE1k8/rlv3sykY9+8E75HO76azZx3IZgvYsHQlSwQZtKy+hyoZamjJ4ZHua1WG/ffjtf9A3xh1MkweP6LBtdocN4bjtrq6k7ZWlNG3oKGZCzKIi0BUgtbK+llbu3EpTh4ykLK8vpUOxcNXXdP+bf6M3r7qHPly3nH751yfpzz+9bo9rZ/T159Hl3/guXX78afZ2K+praOR159GmuS9Qz8zsVvfXkSAV3g8rd26hbF8GDe/dv9V9p7rCvxd/TGc8cSdV/u61lGOob3tfBakwUTp3wU2phSklkGqNn8RDEsq0UIRyc3JpyJAh1K9vf+rdqw8dNHYcDR40hNlTgNJAIMggNTMjkyXAAK62x0dqrTNrmQiYCOylCBiQupcCm+5mkcgfhhW628XuvmwmZMl9AUgDQT+98+47XI6moamBGpoaqbGpgTBGY1Y1hUVXsIi/EgZ9kguCTbDs2BmrQYbP2mqWlEKT9otVJO9UYpnM7Anr9ezZkwoKCqhfv35UX19P27dvZ7MGgFj8W+jtSQ/Nvob6ZfXaL2KTrBOIVXVDPbPKYEoEcgZCIaptauABKNe9S3GBfBDbA8MCGWGiBdveVVVO+dm5LPNNxqRiMAq2BtvJzchKuC20f3tlGa+zYvtmuvCZucwE/fbcX6bY4tRXg5qiCn3LyCSv28M/xDisvqmRAuEQ5WXltImBkRbI9n1uzx6sVWut5OPYWM/779ECaACQ55i63M32EYu1h/uXbNlZVc5f1TY10lm/u5tG9R1Az198Y7NjLedATmYmoS9y78JvkN+P497S1AbWQyxw7smkE8qAVTfUUY4v+XnVWozke25fYz2DnAyPqk+tLxJLfKa3QV8H7CLimOPLpMw4UNgRIBXnVFMwSD2zkl9/YP3AcBblFdDpT9xJFfW19NdLb2KVQ0cuQ685m6456fRmILW8robZ4q2PvNhukIpY1jQ2UHZGBmW49zwe6Eu9v4l2V1dQ3x759Pi8f9HfPltIVxx/Gl145MlpdRXbaQoEEsb11a8+pDN/exdV/e7fCUFqa+fFvgpSEcC5Xz9H727/pPVYpgRSUeUgtuAaRsmZDG8GZWRmEUrV1NXU0Tlnn0PHHnMcNTX4KRpxkM+XwSw7QCuewXh+H+hVBVo/IGYNE4HOiYABqZ0T51b3gnyISDhMmZmZXFqmobGR2VK3181AFKzp0uVLadXqlbR562YqKS2hqpoqLluTyqyfPTizZhmRy6rIW/VBvOQ3XraaaL1WO3UArZBICq3LpSUXFSxqbm4uFRYWsn0+HohgVJuamthW/9R+R9EPh5+030Zu0i0/pQd+8FN67N1X6avNa9mZ+pSps+n+My6iv3z0Lj36zj85Ry3Ll0GPn3MZfWfKbBswnPLrWxg0/vWSG/kz5F2e+ND1/Nub//ksXy8YDN71vfPp6pPOsIEb9gG24qoXf0f1/kYGxucffiKt3LGZhvbqZ8t9sd57q7+mXzz/OJXWVHGd4smDhtNT511FBxUNtq+TVxd9RFf+9UluZzgSpcagn1775V107EFTqCkUoJm/+gU9fOaldPyEafZxDIZCdOR9V9PcMy+mw0ZPaPX4NgSaaNT159FLP7+VLnnuUSrhaz1K133zTPrxYcfTzS8/zVJJAB8AtqcvvJbGDxhib3fcTRfQPd+/gE6bdnjSfQVCQfrDe2/SPa+/yNsBkDv14EPpN2f/olUAAJZr4Q0P0yXP/Zo+37iKwfLY/oPpmQvm0DitHQfffik9ctbP6JZ/Pss5xSdOmE7/97ObOba/X/gG3fGvv3D7sP9ZIw5iefKQwr52mz9Zv5Iu/fOvGShgQczvO+MiuuTob/N7fyhIU269hP5y8fV07h/uZ5b13tMvoJ8d+x1asm0jXfrco7R293aOXe8eefTcRdfR7JHj7O1/7/Hb6eAho2jVzq307oqvKBSJ0CHDx9KzF11LC1Z9Tdf+7fe8D+z3ru/9hJm9dNUkjcEAzf3P3wnsNpxIYXx3wZEn052nnc+AFcvqXVvpwqcf5n+x4Dz/4wVX0/Hj1TmE8/qRd16mJ+e9xrHDuXruYcfT3d//CQNWLPEgFdfDB2uX0+lP/IruO/1CuuiobyY9FzaU7KSf/+U39NmG1eRxuahnVg79+kc/p5MmzrAnizBRcPGzj9BnG1eTm/P6iL49ZRb96YJrOL5nPHknA+c/XnANZViTBLjvXfTsIzwR+sxFc+jzjWto9l2XU/Dpd5pNQp33xweoIKcHPXrWz+idZV/QD357FyHHFpMyMuk0adAIWrJ1A9X5G7nPUBxhf4t+9RQV5RUm7FsiJhWTVQ/95+/0wJt/420DcP/s2FPo9u+eax8P7OPBN1+iP73/FtfMDIUjVF5XTWsf+DOzqG8t/Zyu+OsTNO+6h2iodr6+t3oJXfb847Tg+rnUp0cebSzdxe8/XreC44qJHFwPkOZiQgT3wx2VZdQQ8PMxR5+QW/r+jY8yUPpy0xr6+V8eo40lO1liNbx3P3ry3CtoxrCx9v0tHqRuLiumbz1yE00cNIyevmCO3adWbzpdtMKJb1zSwp7hiISv45OXkJeqyujFljiQyrVQXVRY2ItzUsPBCJWXldOsQ2bTuIPGk8flZRCLWuz4G+6+eA5z3VS3cgw2i4mAiUDXRsCA1K6Nv7135E/AmQ4ABuClqqaaByIZWRnkBKCMRqi0ooS2bN3MNVM3btpIpeWlPOBR+ROtL828ALhYNbbb3CAg/n0i6W/8Oq3vef9eAwMwPNjwUJOHW7wZldRfw/fIR83JyWFGFWAVD8bGxkby+V304Pgr9utgATxV1tfRnJPP4AF4aW01gzDMZCOP7tbvnEMF2T3o7eVf0ENvvcR5a8N69+OYJAKpAITfnDSTrv/WD5lRXL59M1354pMMhI49aCr/7h9fvE+XPPso3XjKj3jQjfzWv348n/70v7c4b1NyUt9e9gWd9tjtdOO9guD9AAAgAElEQVS3z6LvTD2UwcnvFvyblm3bRF/+6nc8TMKAcvodP2PActTYyTzAveNff6YVO7bQJ7c+xm24/IXHCeDqi9t/awMaAPD73niRPrrlMSrIzm31GAOkDrrqLI7JLd85h8YWDabl2zbRxc89ymZIh44cRz8/7lTe/v1v/B+tL95Bn9z2BGVaDF0qIPVfiz6ia/7vKXroh5fQ6L4DaWtFCQ+oAbYBkFqSVIPlyvB66YpvnEZHj51MNU0NfLy2lBfTp7c+YQMQDKAxMXDNyWfQoSPH8yB9bP9BLPf80/tv0oNnXkJj+g2ixoCfHpv3Kg/mAX7RbzCbE2+5iM4/7AT64axjOWZP/+8/9NJnC/m8QBxwjAZffRb1yc2jG759Fo3uN5BBrtfjocm3/JTOnn0cnTHjKJ7AeGrB6/T+mmW0+v5nbJnwaY/fTu+vWkKXHnsKnT79SAbqt77yHG0u2029cnoycMF+AHQhS/3XL++k6UNHt3r89BWue+kPDGrm/vASGljQm0qqK2nOS7/nfr9wyY18PgL0f/fgw+inR3+TwR8mIP76yTxaee8zfIyRw/nr/77CwHFY7/4M+C9+7hG66sTT6fZTf8y7iwepAHsXPDOXbj7lbLroyG8mVRjgt0ffdzVPDOHcz8/KsQH6iz+7mb4//QgCsJty2yU0YcAQjgmYakh1b/zH0/TBzb+mkX2K6J1lX9I5v7+PPrv9CVsOi/PyiHuv4omDnxxxEn26YVWrIBX3B4D17z1+B5016xg+fgxTHA5mkQG6/3XFnQy+cM+dOniErTCIPzCJQOpNLz9Nr3z5Ac394aU0uLAPM8E4RmP6D6LnL76BNwEAe+drL9DLl93Gky7oByS5kB7/6rTz+D5w6N1X8Pl17+kX2rv96TMPM+AEs4zluAfmkMft5mOAuALEXvvSH3iy5IyZR9KiLetp3opFdOs/n6X/XvsAM+w4DpMGDmMZ9ckP38D3ovMOP4FzcF/8dAG9/MX/aMENc+0Y6yAV6o4fPHknm8th8g7qge6+vLvtE5q75LkkzQRIFYCqGScBnLYCUrFBzOEPHDCQjjjiCL7my0vLqU/vvtQbr4LelJOtxlvIU/V5fPwcBpuKtBwDUrv7mWPadyBEwIDUbnKUwaRC8gumDZLf6toaHlj5MjHTDkluiEKREO0u2UUL31tAq9espt0luzlvFTW9ki1JTer4vq9+lyifMt4MSECXkf7uGWkBqQCgeMki7CneS1Fy/I2HHx6MmMGV4uQAsZeN/SEhH3VfWFjaHDfBgdOptRzBcTdeQDOGj6E///R6u5v3vP5XevCtv9PHt/yGxlsOlaW1VXT4PVfSQ2dezIM0LIlA6qw7L6N35jxAx41TgBTtwiC2T498NmNBG/G7moZ6HtiBycKCgemx98+hI8dMtEHqRc88TEu3baRPb3vCZimwvTE3nE/PXDiHDh89kQDsMMgFeJAFg0YMzmHohNy8BasW0ymP3kLvXvcQg0mwcLPuvJymDRtNT513ZUrSXIDUgVedxQDklyd8z97X9x+/gxZv3UDrH/yLvZ1Fm9fRsQ/MoXUP/oWNoLCkAlKRT4jB9gTLLRl9/cnTDzFb9fEtj+0hJ9XPyyHX/IhZ0T/85OrY+R6N0rA5ZzMLKRMEiN3hoycwoyML+tb/lz+ga08+k275ztn251vKSxhYAgRddeL3mWn/9qO3cFyH9lLs6uIt6+n4h66jv1x8A09OAKQCzGN9ACx9ATMKYCxs5Zpd22j6HT+n1fc/SwMsaSpAKs6N+dfPtX/6j8/fp7Oeuoeeveg6+vGh3+DPAV7PfPIumjJkJE+kpLpATlrwi9PouYuupXOsbeG381cuZmbtyDGTqLimkgZceSZfE2fOPJoBPu79a3fvYECPZVtFKQN5gHAsOK+Pvf8aKszpwWw7fiMgddndf2SQ/X0wqGdcSD896lstNheAFzHdPPfFZkD2O7++laXZL156EzP5OGZ/+/nNNmhETGbc8XO6+OhvMXONBcz5WYccS9d+8wf8/v8+XciTRpvn/pXPp1RAqjR2b8h9wc4WXnYaPXTmJSzb1a/hH/7ubip+7GWOKYAeGPDXr7zbXuenzz5CYJORS4sFEzqfb1zN4BKTU9j2sDnn0BtX38NsPPJXAVI3PPg8A09ZAL7dThe99PNb+NmbTO4LVQmUDivu/VOz+yom5gBaf3HcqbxJAakA0yc/fBNNGDiUQbCc96meq125XnITpdZBqj3N7sBkfWzSnccqEaKcrGzq36+IMJffUN9Ao0ePpTGjx9CoEaOpgBl4xbi6HG6ebNZruHdlTMy+2x6BthAp6Spk2t4688t0ImBAajrR2ovrgkmNhKPk9XoYOzY2NXJOqsfrsU2S3F4XlVWU0rz582jFyhW0a/dOQuZqMpDakou6EspEE+ZecD4sHO6iqo6q/mrLxb8Xw9YtNi25qJCRAqQKIJXyMvqMbHxc0QH8HiVnXjzxwW7Rn1Qa8cbXn7J8UV8gU/vNOZe1CMIAUm/+ztnMQMjyzAdvs7Ru4Q1zqb8l28OAb/bdVzCIwcAdSyKQeuhdl9Pmh1+05X44p8Ga1gea6K+X3KRkpHddTmfMOJLZVlkwwP7Bk3dxHp0wqd948FraVV1BUzXzI1wnC1ctpptO+RFddtx3adWuLTTrzivolcvvYGAMtcMVLzzBDAekgACJYABn3XUZAzVIZ7/eup6Oe+BaeuOqe+iwUeNTCS8JSP3wpl83k89iYAxwKUwNNgYAc9CNP6ENDz3PuXNYUgGpWA/tf3/NEmZ+V+/cRh+tX8G5oQCpLQ1yAVLBAh4xemKz/mAAPm3IKD7GWABSwTSBjZMFecEjrjuX/nXFr+iECdPtz3HsJt9yMR02agJPMJTUVNKIa8+lR3/0M1uq+pt3X6GbX36GVtzzNA3p1dcGqfOvf2iP0kTYHhhQAMLl2zfRut076P01SxmkivENQCr+fviHl9rtALOFcw2MLiTIWAAaIcftlduDAU6qC+SekHS+f+MjNC0JA4tzFDmJn25cRTOHjWWQcejICcxo+zwqtxYL1gPwhtx27e5ttHDVEjpkxFj6xy9u48kXAalweoW8Gkz3ezc8zJL2lhZIWm98+Wk6Yfy0ZhOWq3dtY5CKbYAdLPyFysV8/MeXs6rgf2uW0WmP3Ubv3fiIHfunFr5O977+Iq154M/M6p/6m1t5okCuva4GqTDcGnbNOXTEmInNJMLIdf3v8i95ogfnw5Uv/pb+79MFfB2M6FNE2ypKeNLs1KmH2veL7RWlNPX2S+nta+7jYwtQ+eIn8xm0gsHEfe36l/5Ax0+Y3uyeuGb3NmZM/3fjoy2C1AuefojeX720mTwdx/GzDavoG+On8TWCBSD16pNOp2c/eJvPDUx2yORKqudpV6+XnE1NBlKBLRUotUW/NkiNOSdxzdSog9xuD9dPhZHSiBGj2Dxp9oxZVNR/AJsnQTWCEn14VksZua6Oidl/2yLQ1jGqAalti/fe/pUBqXs7wiluHzN5bpfKUcSAyE7BgJMvaqeGQ1wztayijD766ENatWYlbduxlQLBoJLsJrBjbwmkYiYe/+kAVJoqbKkwgYnWSbFbB8RqEh+AVDzgkGOKF2RD+A7AFcwpXljkZqhPBjw462qaVJiejLArg7toyzpasHJxsyYU5feisw45psWcPYDUe8+4kKWNssC1Fzl7yOPq21OBLOSEHXrXFQx2WgapV9Cu3/yd2Q8sOKcvfe7XzGoAyAUBUu+8jM4+9Di6+sTT7X0CnIE56d+zwB50go2EadPkQXs64iL/D6wX5PUwi5m3chGNKxrCgBQMF/LthD3ETjDwh0QTQOeFT+bTCx/Po89ueyLlQyYgFfl2wiLix5e/8ATLZ5+58Fp7W5D4jb3h/LRBKlhUxGBd8Q46qP9g7h/YS4DeVEDq339+Kx1igThpDPISxxcNoTtOU+7UAKmQqOrlRXZWltPI68+lN666u1nMsD6k1Bjw//78q/j31770e/rt/H/TyL4D+D3k4ZCOIqcYizCpkFoDTMiC44u8w0fe/gfnBh4+aiJv465/v0CL73yqGUgd138I3XP6BfZvAWq//ejN9OHNv7aBJe6XFz0zl6XokO2muiDXEzmzH9z8aIvOz7jnQuKL8wTXFsyJAO7+/cu7mCVFzizyZ8HMAsTiWGF99C0epKJtt3/3x2z0Awnzgz/4aYvSReQG/+q15/kYxWtykIt9zUlncHef/3geS/MhxYax04bSXXThESfRg2debIcDbPVR91/N+eSHj5pAB9/+M5bBC1BOBlKhREDOMHJSZdkbTCrO7eFzzqETJkyzJ8T0Y4l8edxLlm3fxLnlYEgRg/XFO3nyBszq8D4xZ9/z//QgZXp89PBZl7KM+ZQpszlPGMsf33+LbnvlOY5rfI1WSL2R8tASk4o83S82reHzIH45btzBLIXGApCKyZBvTT6EKhvqqLaxgd6Zcz/1slQVqZ6rXb1eYjY1EUi1WsqglO0lrbRVYVKbg1RWBmOynZwMRjN9WVTUfyCd8q1TmE3FcAuSYoBZKNnEK0JXQnV1bMz+U4+AAampx2pfWNOA1G5ylFhu4nQrd7lImNweFxs2cKkZgNRIiP9GKZply5bQylUrafW6VeQPBJR5Et+J4zqT4CNZQ0Aq3uv5k/GzScmMlbpJ2LpVMwSkSk1UPU9Vvkskl55UMJoemKUG5fv70tkgFdcMJHDIef33lXexzA4LnIAhcQRTJkwqBpyQSc6/bm6zmooAupBmYoEE8/IXHmNmCJ9juxhwxtelRJ4hpI9/OP9quvHlP9GN3zorrTqGnQFS5/zt9yy/RPkP5P1Cqg0jpE83rEwJpGLyQAcoOLfB6CLXD4Y6WBKBVAB7yFsh64V7qywwRxp/04V07TfPpBu+9UMGpAC9kDXmZWVzribaOaJPf1v+mAykgjk9/N4rGeyedvBhnLOIgfzBt11KizoRpIL17nvFGSyZPX3GkXZfIakGEPrhIccwCAXbLuWLYJIE06fTH7+DXr/qbgbKMIUCcMX5hHMN9+kT595AmV7vHiAVxmGQ37674ks6748P0uPnXG4DmkT3F8jFwSivvf/PzZhbTL6IgzD+PuaBOXT69CNo6pBRLGHv17OAJ2p0N21MDpz91L0MHQbkFdLa4h30z8tut92MIY/FpBGcbHtkxpyzAfBmjRy3B0gFQ6jLcm1334dfZKfc1pb4nFSA/F6XfY9+c/bPbYkytgGWWncTR07ql5vWsqESZL/IJ500aPge7tfvLP+SzvvDA5wOAKn857c9yQw/lq+3rKdTfnMrrbrvGdvcCp83BgJ83GQRuW/lb19rpl548K2XWC79xR1P2vct/AaGZ+LyjfcAqWDUMRkEZ+bjHpzDufcwaNqXlqXlawlAtfnSDpDKQl4FPrGIWs3t8lJ+j3yaPm0GjR2DcjSDKcObSU5yKhMlj6dZxYN9KYamrc1NQNOJh2FS04lW561rQGrnxbrFPbFJiWWBDuYUMl+AVOXkiDyJMAUjQaqtq6WtW7fQipXL6YuvPqemgF9tN00mVS9BIw2T8jMieRFjJSmpgpnFeCOlbhK+Lm2GyHtF7iuNEbk0Ppd1xOIe6+BzPBBRcmZfYlHbE+zOBqloKySIN/z9T+xCevRBk7kOHlih2159ji468mQbpL7y1Ydc3uSxsy9jV1ywH2Ab4S773zkPcHkbmDD9YeGb9PwlN9hA1uFwUhbq33pjeWfY712vvcDyzLK6avrfTY+yEQ8GqBc9O5elledZbGCieHYGSAVTg5IoAHIAqJDGnv/HB3gA/J9r7mNTmWQL5L7I6wWbOnP4WHb3vfvfL9DbS7+g1fc9y2YxWBKBVHwORnjeiq/o5ctuZ7AD+TXn4C18gz67/Ul2LIas8fw/PcTmNWAM+TZHDgY8kKFiSQZSAb6/9ejNDJBgIgNm/vZX/kzPf/wu57gCEAJcAZy1hUnFtQ2mEoAe51X8sdfjhlJH60t20Es/u5WBGY7tL//6W0Le9Xs3PMITI+NuupBdq48aO4nvsdsryuikuTfQp7chH7cf5+ZCSg6mD+kgcMnFsZo2DPnd17HMO944CcALklFIQN+99sEWjydySwGuAGwQWxgUnfnbu+m8w06gy75xKrsrD776R/TKFXdwvqX10OG6xfGlh5DXDXdZsHooyQQVgixg7cfe+BN2gcZEBo4fVAfIS4cRmM6kQl47pt9Auvv0C2hz6W6aMmQEG5VNvPkiNtxCrJZt28jSV0wWJVqwXRg6wf0ZjsBgF8EGf7h2OYN7nFeYyHrmg3foP0s/4wkqgFXk8yIfGABZWFBMJINNlbx27A/XwOH3/JKvGTiB67n2+P6QOy/j/Of/Z+86wKMstujJbnpCEkIoofdeFZWiNGkK9i6Colh5iFKkIxaQjtgFG4hirwhIE5EOUqX3EgiBhADp2U3ed+7sbP6EBJKQUGfeyyfZ/GX+O//OzLnn3nMZsk71XpYz4vvw0E2t8ZIr15xzxF2Th+PX3q8L6GekQePKNQTk3jZhEJ5u1QkvtLlD7sHc4Cc+GYP3u/ZG40oq8iaruu+v65bh4Q9HSq7yHY2aXHBN6QuZ7/N67tlsat5BKmvH02kvUUw2T5nbCFRZDzU5MVmYVD9ff/h6+4vKb8cOHVGsaDF42phqlTm9Ka/9N8dfegsYJvXSj0FB9sCA1IK0Zr6v5SEhJ1qHhn4/Uey1eUi+KUGiw5kKu5cdqY5kKT+zfsM6zF80T8qWqGCXdCWCl8umJ2OdI8kvtq73qQWANEjVzKDOsTQep8xG1jmpGtxb/6rtTNtpsM/PCE7533qh1cBQ32ulXQqQyo0tcxnfX/irbKjJ9jSuWE2Ew0L8AtwglezQjOULMXb2N/Jd9LTbcDoxEQM6PeQWKaHyaOe3h4hCq5erzAbLcTBMmSVFrOVNyMS0HdcfXZrcKvfgRnrf8aNSWoZhhCfe+ynHYb8YIJUMGuu7Mt+QDDPDHDvUa4xRs2aiVng5rB3xYY79I0h9874n8dmSObJRZ5g0wx4nP9YTbWtf5z4vJ5BKZu7VX6bjy2XzBSiwDwTxFMqi0BIbWaFuU94SQKaFZ+weHggNLCL5wQ/c2DJHkMrrPz9tMhbv2CihqQRszIudtXGlhGh/2K032ta5Lt8gle9QxwkDRa1177gZZzHpVsPxnRn4/VT8um45SgQXRVxigrCGEx5+VkJO+d59uOh3CQ8nQCIYIpihYJYOtSWQ4fOQ0ee8QeBKOzGXm2CKYl/Z1Umlg6T9uAECysn25dRYzqnfzI+EbeZ7cCoxQcJ1GVpNRWI6EZgLPG3pPCkVw8blhmzmnY2aYsDtD2cK86eDgGwxHRbaocBzpJTPrzNEWZvjzYiDBuWriFpw1nBfPnO3KWOEdaS95/YdLc6Lgd9/gvcW/iLAPMjXH8uHvZNjPeMNB/fI8/MaHH+CcL4bLFlFhwWvwT4VLxIiYdHNXDnjszeuEqBKRw3Hg89Kp4YORbeCYqpaj/jlSzAvWucwazszdJsRCwTntCtDcTlHUNCqXKhyApEdJlO+fPcWBPr6o0X1euIEUyrPKzHi5+minu3v7SPh3t1ubif21jnjWUEqmV+WCqKzgM4J7eC5EtaYnNlUOiGsGxyGiemcVL330YG/us6eEink9siZ6lQhvRL0a4fNwy6gtHq1GmjXtj3KhJdBcFCwUhL28BAlZZeuZJb7XglWvLb7aEDq1TX+BqRe8vFUnkIJv01T7JowqA7moKZLzVTmo6Y6UuHn7yM1U2NPncTadWsxa/ZvOHUqVvLkyFx42Gzy7wzV1XQ38M36mFnVerWinWb3KMGucyjJ/rFMSnJysnzGY7QKXtbravbwkps1mw5YJ6/CBdpcJJVHVjZzHnQ0OASk8nOqN7OAeHHfouhdu8s1w6Je6neCYXJHY2NQNCDwLPbH2jd+FyJio0FARBBhfVdYumLasnl46/4e7nDD2IR4qVtKpuO7nsPcl+ImkXmuzGOzgte/tm2Q2qQLXrn0Qll8U4+fPiluLi26RFDFnd25ylcQpFLllMzPvhORAq6s9U1zO9YECGSOCEK1MrE+d83eHXh++tt457FeqOBidQlmWS901e5tUurEympld08CUoKA0iGhMj4ERQwjZlkZHfqd275mPY6gkOVEmGPN3ObzNTpLyEiSzctOlIpAjEq/nL8ZKntW6gXScezUSem3zjc8EXdawBPBWkE0jv3JhDPyLlj7yPsKA/pUP2HO2djf71b/LQD88KRvhBHXjUJQN1SqgX63KZXfrI0hzbQFgem5+s7x4nG8Nhl03fidS0hOBPPgz9fo8OFYlS5aXOq76qbfvQBfP4S5gLf+G9lOvtvM++R9uXZQ2ZcpAQxT13nyPJ6RGsyrZx4onU/ZNTLTdOZktav1WNZmZpi0/h7qv5HpPX76lIT5lgop5k49ON9zX6l/zz43leOmAKd2yqvoMVrM6qDPXDtVHO1p6UhJTpE6qN7evnA6WJM+TYSSKpSrgObNmqNa1ery7zSWAqSD0kYga2Xn88AAXKmGv0r6bUDqVTKQrscwIPWSj6cCqdSXo+uOCz9nSQIZ1kflPJmamoIURwr8/XwkrPfkqRhs274Vy5cvQ8SRw4iNPYlS4SXh4+uLmJMxSExKUjkV5GNZKoQTryv8Rab49HQpd8MJnzkY9DYSiOp8SQJRlkYpUaKE1AsjQI2JiZGf0qVLi7jA8ePHpaaYFYgRuGpGVpvVCoYvpqmzTlSa7dR94DNbQ3v0s+cHvKowacV4i8CVC6CKw8FVi5Z5w6pPBK8KuLYr2wx9GzxxMc1i7nWBFrh94mDUKVMhk8Irv7NkSwiGPuvRH/FJiQJgyRiRyWOosGZejjB8ePpkPN3idtzRqOkF9ubSna5Bqi5fUxg9ee2X6Vi+e6uoAOvcSM5nk+f9KLl6FHey5hEWRh9yuiaBA8eXjohvXhh6XrB8MftWGPdi6PWtY/tj99gvUcolbsb7ULyJCr5HJ1PpO10YSbKHVM6e33+M1HS9ElvZlx+WHPbrKlRzd58gkXm5rHnaskZ9YX8ZLk+7UKBqyB2PnlM07kq0w6Xo87GEaHRbNNhSw50lYrhe29QexVVmRq2pWo9DO4UJMtUPG9d5vd9Rdcy9ZN+TTsY0DVKXngq/TZs0RctbWoojniDWy+4tDLo00fYoTJBamNe+FCNo7pkbC5wLTOdnH5qbe16JxxiQeslHzZVzQQ+vhwKLUh/V2xt2OydYJ1IIUili4ecD6rfEJZzBocMHsW3bVuzeswsREYdRoWJ5ePt4Y+++fTh1+rSEt9kF6NqQnJoi4NdOttUKUtMAPz8/N0jVanY8h5+Hh4cLWCUYjY6OxokTJ1C2bFkBqUePHpVQY2uIqwapBGds1npj+fVu5Xd4NKOrQaLuj+5H1tyTC+kfr2W3e8jY8UeD/ICAALEPwSttSLCvbRweUBz9GnZH/WI18vuI5rxLYIE5m9ZIaF7F4iVxQyUySukSjkqBHOaA8bv2zBeTUCO8HFbs3iI1XCm4ohvfMyq+arXaS/AIBXLLiwFSNx7ag47jB0mYJMMwve2eYE3P3VFH8F7XXlIO5FI2jiPLlVwLGwoykVTqtds80KpmQ8nNpFIu1WepUtujxe2Sf8nQ42W7tkgoNoV8csoVvZTjlpt7Mw/9qxULpcQSn+nEmdNYuHWdlEditMQr307BpsN7JXQ8+swprH71g0xCULm5hzkmZwuM3/AF5h1a7j5AOZXVniLD2auAqPX7ZwWo+nPrmq/KwSlQmOZgpJoXuE63btkKnTt1FoCa7kyH3eYlYcFyfRFf0l0pLEBZWNc1b9nlagEDUnM3Mgak5s5OhXiUYlEZqmuzeUpJGU7EBDqcT9PSHQJQU5KT4e/vA29vT8lXPX06Fkcjj4qA0q7dOxFeupSoAK9btw4noqOR6nAgsEggfP39cPpMnIQLe/sQ5Cp2j+kcnHw1oCSQUp5GT1kE+N+QkBD5L8upxMXFIT4+XiZ0Hnfy5EkJ+VX9VKykzlnV19C/Z11ICtGYmcCAzrG15t/qsi/uJccllMDfrQtcXvqomFG4y87QbmFhYShVqpTYh+CUoD4yMlI8tezPXdXb4uV63fJyG3PsZWABviNUZd165AAYnuft5YXyoSVxfcVqkvvFMMTZG1fidFIirqtQVXLYrtSN+rnMTQGpdnWuzzG8saCGavexCFG6ZZg2AVKZosXRsHyVc4oAFdS9zXUyW4Bht8yzPhgTJdE5JYNDUKdMRQmLpROU9WUJ3MuEhkmNVwoFXamNQlt81n3HI3EqMQ6hAUUkD/i6itVEgInf/392bBaGv1XNBuZ9LOCBJpvadeEgy1XJjqbJnkODVC8vVdpN1yHXKUhc47kH0Q5iHd2lQavaA6TLfsXLyxtFigThlubN0b59B/j7+MHL0xtpDDRLU8rAhI+ZQWphAMrCuGYBD4q5XIFawIDU3JnTgNTc2anQjiJAFZAqifo2leuZnq4mX5KscEq4L38IUL28bLB7shZnMuLiT2PL1i0CVAlCT585Lazq6TNnBOx6Ma/U20uEISRP1QLImMtl97ArUSaHQ344sZM55WTOf2tASmBFJpA/GoDyMzaGA+um1X95jFazzcpcFpohs1yY99Vqu7r8i+6TXsw026oXOV4iP7XRuHhSfZmN1woODkZQUJCEEvEetFtsbCxOnTol9i7pH4YB1/UwuagX62Uw9zEWMBYwFjAWuKIsYGVT09IcEsFVoUIFWUOPHTuG06dPy9rKdZb7EAnVdTrdTnau+zqNSTvjM/Yq6bLnsdnsEjXWqGEjNG/WDKVLlUZoSCjSnYxiyw6kyipfCHY0ILUQjHpZX9KA1NwNjwGpubNToR2lQSpvwElR5ZJChJAYQurhkS5iSA5HqvybaRLMV+W/ybJu35UfGQIAACAASURBVLENGzdtxJYtW3D0WCR8fLwFMCWlpEiYMD3cfgH+sNntUlNVK8z6i5S+l4TskunjZM6JnsCUAFmHrLJf/Dt/uCBYczcJRnmOzvfUoE+DVF5TN822Fpohs1xYe1O1ABTvz8+4MLFfGqhac1PzC1KZh6rCsf3EfvwvF0Uy0LQZbazyVm3yedsyTQ2LerFeBHMfYwFjAWMBY4ErzgIZbGq6rNnh4aVwxx13yL9Xr16NHTt2IiIiAmXKlEZgYKDsUfS6zj1IVpCqU3/0ms+SNGRU+XvVKlVRr25d1K1TFxXLVaS8IePMsmFSDUi94l6ky7TDBqTmbmAMSM2dnQrxKA8Bp6JTx4R+uVO61GajGI8SI1RiAenpql4q2VUtGvDf1v+kHM3OnTtwLCpKAVibh2je2ew2CSMmUGUoMEOA2WSydqqbEcTpsBhdJoUgi95J5qTSe8mJnzmpUVFRArz4u2YnrTVAdVitW6zA6bwkdVU1aGbfKAylFyzNGutapWfnquSvELQC7k533VPej412or34w77wp3RgCbxc/3HUD1U17kwzFjAWMBYwFjAWMBY42wJkUxdErER4eEmEhoZKpBcZVIJTph+RPeVnuuKAdpRrZ7qOktJ7Ajqq9Z4gNZXOfxVJVqpkKVSqWBE3N78ZdWrVhc2AVPM6FrIFDEjNnYENSM2dnQrxKFcJGhdIVcW5CCCpWsfwUQjYpIiS05kqP6mOFFd4abqE+67fuA67du3EsWOREtIrx3vZJQeVJWzI5JFFpSATQStBVHJSMtIcaQJGOWmz0RPJYwlSGbJavnx5CVvll4kA9ciRI25vpc5t5XmanbWKKFkXCc1iXog4UV4GgPdhn9hHgnANEDUIt+auWNWJ8yuAooWTsua76t+1gBTt3qF8c/SpbxR98zKeWY/9bf0KrN67HcPufAw+Xl45XooiO4O+/1RUOq2NNT2bvvGi1IBkDc2OEwZhwSvj0NxVIzGnC1JIZenOzfjw8ZcupPt5Opd5cWNmfyMiNRWLlcT0ZwZg8ryfpVboky06FrLq5NldXbxtA95f9Bu+fm7IJS+FwTSGzpOGSimcS6Xym9VCnHtaje6Dexvfgt7t7s3TWF+sg+kIffTDkVK6ZtrTAy7WbeU+rLfKuqUznx9yVqmVguoIS84M/fFzrNqzXcSMZr088qrMCy8oe13O19kYvQODVk9GtWpVJEpp7969UmWAjl+CU+5dtONc554yCkx/xr9rvQyu+9wDcH/DfYHTmQYCVQLdoCJBKFG8ODq274jG1zWG3cMbHh6GSb2c340rvW8GpOZuBA1IzZ2dCvGojBI0hKVuEQBnKtKYS0oRAC87KBIgNcHSWeYkVcST2Pbt3ychv5s3b8SBgwdkcuZfPOw2ePt4icKvhPM6HMKwUuGXYImCAMTCVkVf60PqvFTNmJJ9lGuzRI5FUU/ngPAzfaxVgEgDV+txhWhMubT2mupn0H3QoDFrX6zgND9AlQ4EJTCVLAuetoUWdbCGQ49r2s8o+l7AC0Bb3v/+6/hz8xrsHTfjnIXqV+zeijveHooT7/2U6Y6fLpkj57N0SI/PJgrY+viJl8/bq7dmzcSv65Zh5fD3zntsQR1w65j+oIjLh4/3FiXRWuHlUalfF9QML481Iz6QiIuL2VgXs983H0kpEoKcS9lYd7TY/+5BzPu/XLS+UDX9UExUjqVVqP48/OfPsaD/OHcd3Utpo+zuzbI5N77eE8uGvCOCXxez0bHg/0wn7Bk7HeWLlSyUW7/y3RR8u2oxvnp2MHy9vdG4YsFHrRDo7zl2BBXDSkj9TdMKzwKsm7or4YDsjbiX4T6E+xECUP5wzdXRUfydob9Ms+FxusSe1t3QaU0UTKJ0pF6bfX18EVSkCG7veDsaX38DvD19ReH3bOEkPqfJSS280b52rmxAau7G2oDU3NmpcI9iLio8JNxXqdJ5SA6q/hEQ5MXP2Y00pKVrkR7gRPQJEUtavnI5duzYjoTERMlhVaypqrNK0SQJI5bwYaXEyxpgnIB13qhb9del0ksgp/8moNa1GbaWbtE5nopJVOVu+G8tE6+P1ca7mEyqvldWdjdDwl6FPWcnU5/XwdZMqs53FVMLY00Je7UQsjUIq4GxTfrl9fLm+CwW2Bl5GDuPHcbt9W50O3WyM1JOIPWDRb8Ja0pVUgLWx5q1FcXO87VLAVLL93kEv7/0JhqUr+Lu3j87N8PPyweNK+W8+U5xOKSEBkHBM606ne/Rcv33ax2k3vhaT7H7+11fzLb0zNcrFyEsMAjt6zbOtU0v9oH8XhCo8r3IjVMuMTUFU/6ahWqlyuL2+jdeUHcvBkhtPOIFURce+9AzF9TXc518+ORx1B3cAwcnzjSlZwrNyurCZFP7LRvnSnFy14Jx7zl0JJfeh9A5rHUntMovr6P3NBl7FSVWKXsED5sotbdu2RrXX9cYYaEl4OcbYEBqIY/ttXx5A1JzN/oGpObOToV+lMNJgaR0d74EGVOCVKr6kvIk4LTmqErZEwLQNCfi4uMw98+52LBhPeITE5CUnIRklq1JTZa/+/n7we7lBWd6mkzU/NFMqmYbObHzc3ofdcvubxr06ZBanZ/K8/WGRzOVOsxXh7taVXQL26DWfFPey8ru8nctZKTFFKyCUHntG21M8SRdwkc/Nz282oPL0KTJLYdcc4q+0XGncfRUjNST9PdWYeWF1Zh7zRIYZBcrlwiXcL/smFRuc46cPAGW1KheqmyOpTJSHKnYfvSQ1OksUzQMFwpST8SdwrFTJ1G5RGn4iSf//K1U7wewYui7qFS81HkPJsu37ehBBPn6Y9bGlXjtl+no3f5eDLmjy3nPtR7AcOiIkydQOiTsrA34+UBqTPwZcMzZX0+qvHFzmJYmpTxC/AMQViQ4276w7/ujj8HTZpNyHtw0ZtcOnzyB2Pg4qUPLeeVCmFQC+b3HjyDYLxDhIaG5stF1rz6HJlVqZQtS6QpkqRyWJqpVusI52d3jZ04hJu40qoeXdYds03a0e4ViJRDkF3BWf+hsPBh9TMReKpUolW2ot7L1URHeKxdKO57NtLOmL2vNslZvUf/AbJ/7dGI8dh2LQIViJdFn5kcCagd2fggP39TGfTydoXuijgpbyeNyanwfjsRGy3eN/ckLk5qQkizPUzwoBCWKhORqjGoPfhL3N26B1+89O62C9jlw4piEHVctWTrH94w34ngcjY1GlRKl4Zvl+3o45jhqD34Khyd9kyNI5Xc96kwsKhcvhYAcnGAx8XGIOHkc5UNLXLbMe66MXsgHDVozCZtjdrlrs3M91dFdWsCRYbxcc5mzqlN8dAiwrkKgdSlURJgSMpS9D0OBHU40rN8QDeo3RN3a9VEstLgBqYU8rtfy5Q1Izd3oG5CaOzsV+lEapGplXVHvFTXaVAnxpVCSAFNyolK0Kx3pruJdDDPdsHE9Nv+3GTt27sDJ07EilKRALc9wlZ+x28DNICd3L08vUfcliNJglF8a/k2zqlqEgH3SIkDaCymbTxfg1aVeNNDLmhtC4Gv1aBa6MV2glPexMqVW4KpBqu6Llf3Na//UwqfEkbRIE4GqNcTo+lJ1MfHmi5v/ldfnKMjjyfYN/uFTnEqIR0hAIHYePYw7GzXFmIeekY0xN4n3vjtCQKWMk2ustkQcQP/bHsSYB5/OsTtjZ3+LCXO/x6GJM+Ht6SUg6Mvl8wVEBjBsy9cfqU4nOtRrjHfm/+wO9+X4/7FxFYb+9Lk4Lbjp3Xv8qIQ8jn3oWVQMUxvtZEcqeI/P/5krQI3HMueRQGb/8cg8h/v+vX0jhvz4mYTrMgd2R+Qh3Hv9zRj9wNM5bkzf+HUGvl29GDuOHpLQUh1au2r4e7j7neECQD59qp/YLSk1Ba/+PA3frPpL6lYSZK7bvxsfPfESujZrC4LtagMex+v3PIHHb27vtuvxM7GoN+RpLB40QcKHufF+btrbUpeU+a8EFmRw3+/2IsKDFYjLDqROWzYP787/BRXCSgqg8PH0EsfE0DsfkznivQW/SA7toejjAoymdH9Zak5qW0+e9xOmLP5DalESiJ1KjMfATg9LXzXQXbJjE176+gPEJyehbNHiEgL95C0d0febj/Ic7nsyIQ4Dvp2CP/9bK/04dvqkvJPMNWYN1uwamft73nkVe6OOirOllAvUvtzhPvRocTtmb1qNET9Pk/eatTPp3Hi65e0YcXc3N8ChnT75ezaKBhTBrsgIAWzrXv8IjAx4ccZ7AnBZY5TvWK3S5fFBt97u+pvj53wHRgCUCg6V8Y5NiMP4h56V3Ffd+J3Qx3DMT5w5hTfu7S6RAmwbD+1Bv28+xuGYE/IuE4QyFPa9rr3ECcN2MDoKL3/9gfSfoJLj+V/EfiwZNAnNXDnbBI6Dvv8EzA2vEFYCiSkpIPDlmD3Z4jZ3f+iYeH7a29hy5ACqliiN04kJ6NywCUbN+vq84b4E6+zrqr3bBbQzJ7tcaHEJe+e7ml1bt38Xuk0dA9bWZS5qiaCictjyoZPh6+Ujc8EnS2YL000nCJ+fed0cI5ZkYxv1+9cylnSocDwITvedOIrHm3fAm/d3F8cAn2nx9o3YfeyIAt42DxTx8cOf/cbIfXk+v+8yxwSpOaZR+WoY99AzbmfT1ogD6DXjPZCR5fu8PzoSNUuVkzHn98i0zBbYFL0TA1ZNkD2RNYVI10217mF4jN6naKe7FojkcZpllUrxHgqoplLgMDkFVStXRd3a9XBz8xYoTQfSWXVS2S8T7mvezwu3gAGpubOhAam5s1OhH+VMI5Oq8joZJqqAIoGqE2lO/rCINXNSqdurfhjSyx+yeDGxMaLwO3fen4g8FgkPuwcCAwPg6+uDU6dPyUbV29fXzZYG+AfA19tXcje0yBAfkl8cnUvJCV426J6ebpCqQZgO69WLhlVdj4sIFwV6OynExJ9LDVL1s/G/VhVi/fmFgFSOkSoRpMKp+exWRWEuimNu6nPN5KISILYY9ZJs4KZ27yM5W6v2bEOLUS9jVp+R6OAKhZTavbqlp8sGe/hPX2DpkMmoXaZCjt+5rCB117HDuHnkS3i2dWe8elc3GYeNB/fgptf/J5tGnZMan5yIekOfxh0Nm2LiI88LSCC72XDYs7J51nmpP6xZgoc/fBNfPjMQD93UWvpBwaAO4wcKoM1LTirDGynSRLD3YbfeAnZX7t6Klm/1wbz+Y9C6VsNsn1McS+lAeO8HsXzYO6jkAnV8tnbjXskEUtfs24FWb/XBfyM/FaBN0P6/L9/Fr+uXY9ObU1G8SDD6f/sxvlqxSJgfza4N++lzLNmxWfpBYHnLqJfgZfOU3/keJ6Yk4/aJg8SxtWzoO9LPnEBq90/GYdR9T+KVTg/LcV+vXAh+ViYkDPNfGStsFK9zw2sv4NbajcT+bHM3rxHwx/fk0aa3ymfTls5Dn5kfYuuoz9wMZ72hPVArvAK+fn4w7B42AS03vd5TgH9ec1KnL5uPN3/7CmtefR9F/PxB1pDiWQQqSwZNzDEElu/r9a8+L0wqgZ3MIy6nRtVXuqFb83bC3hEALdq2Hp0mDpYxqVayjHquZfPEJqMf6IF+tz0grhmOxfPTJmP57i2gA4LjQOcA2UAy4K/c/pCAnBtGvIC5/Ubjeld+JceOjoGTH/wiokDCVA54HD/1eg1t61wn9/ty2XwM/fEzHJg4U/rZ5eO3JIJgTt+3BHwRPNYf8jQmPfq8MO5s/P5Nmvcj9o77EmGBwYhPSUKj4c/hxko1MP2ZgXKvAd9NxYwVC7DwlXGoUaqcpJLwO/P41DH4a+AEsQ9bq9F9BVQsHDBOnA10MNz33ggs2rbhvCB19B/fSLg6ASZD8QkYm4/sLWH6Xz47MEfBMK5XdYY8hfsa3yJOGT3f/7Z+Oe5/73V88fQreNj1nd5/IlLGk8BXf0aQSifW5EdfQM+2d8v5szaslPlgxbB30aBcZVkT+f7VHcJw36/drDfHkgC+3pAe6NTgJkx69IWMOWb4sxIqPbV7X7kmnRIEuqtffd/t1OF5fTren+fIhxwnyqvsD/2WjcXOhIPyVNyb6HXcmqeqRR/1/oR/4/6G67Fek7XzmMuPKh/vIUKSyUlJKB1eGrVq1MbtHTqjQoVKBqReZe/Q5fQ4BqTmbjQMSM2dnQr/KA+Wi7HD6WQ5Ey1O5GIC+bvkoSoGlT8KoDpd5WbScPx4FHbt3oW//14s9VLJpHJnQraVTCv/7ePnKxtYhsSQRWVeqmZSCay4oSCg0jmo/Bsb/6bzLTUQs+afarZSH0+xApauoTLwmTNnEBcX585TLXxDqjvwWc6VE2tlUrV4gt7Q5LWPOqJOHAoWT69eKMN8iuKrdmPzetnL+niCr7ikpEx99LTb3KGz3FgzTJbMIRs3qHUGP4Xhd3cVBixr+33DCgz8/hO8+1gvySc7V8sKUqf+PRvjZn+LzSM/kQ2fbq//+mUmJnXef2uFvSD44WZbt+W7tuD+915DxNvfyjtD0LBm33asGPZeJgXbRz4cKcxSXkAq70G2mGGu2hZkAWmLN+97UpjOc7Xswn2zgtSvVyzEyFlfY8vIT92XImNHMLF86DsSGks2lyD7t5feRPu61+NkfBzqDnkKvdrdgwGdHkb0mVMo+/LD+OF/rwpg123myr/w7BcTsW/8VzKeOYHUt36fiUUDx6N0SDE5lexgmzH9BLiNuv8p9/Umz/8JM1csctuQ4Hn9gd2Y339sJnBIgNP95g7Cpm49cgCtR/fFhtc/Rrjr+rzg92uWoPsnY/MMUgm+o+PPoKyLPeSc+ML0ySD7v+bVD4SNz6nlFO7LMOtyRYsj0FflNpM1rDnoCcx4ZhDa1G4knxGkku1fNCDDTvz8qU/HY8PBPaJ4S8cO2/ajB1G1RBm3ajHtyRB2zSz/vn4FHvzgDewdP0NY7gPRx+SdIjB6tEkbeQbmkvJZyVCzEcj6enohNDBIfuffGw57BvcIq99DPiOIJngj2NSN7Drf4dkvj5KonOtHvCCOJjKDeu7nO912TH/UCC+PaU+/IqCycv/H5H0iYNONNuZ7cT7hJLLp7DuZYzbON4y8YJQDc7St3/OsY5VduG/PL9/BlsP7sWjghEwh0GQ8CbC3j/5CgDxB6nerF2PBgHEC0tkYttv0zV6Y3KWnOLjYcgr3XbBlHV748h1syzLHrNyzTZwxR1xzzLNfTAKdSzOfH4rqpcoI6CZ7TWcOhdxMO9sC8w8vx7vbvpa9CMGnBp5cc3W+KR3s3HtocSUew/Vd73My12tXa4CABYJVAOXKlEONajXR4uZWKF3aMKnmPSw8CxiQmjvbGpCaOzsV+lE2uyf4o2t3sQQNwY+NAkcM63X9zo7wdwJZglSWmyEQjY6Jxt59e7FixTIcjjiMuPh4pKSmINWlBGzztAtI5YROkMpFkaEsmkUl66n/lh1I1SJJOgTYGhKsJ3q9EPBalItneRuyqASpBL9aGbiwjWnNP81OHEnfP6toiH62vPaP4V6KSabYlQL2apyUaFL/Rk+iQ/mb83rZy/r4qYv/wHPTJmfqY7OqtfH34InuPC/mfJLtYX4kN93MAZzyxMt4OouQDzdrZFk/79HfzWic6+GzgtTeX70Phq6yLIq1MUSUG1vNpDJkkqIxP/Yakek4AoqK/brgwISvUcTXD50nDUH9cpUzgSue8OZvM4RVyStI5bkECLTFHxtXSghvitMhz/vEzR3OOc65Aam8Hhlihv8S9NIhcOfbw3AwJgqb35wqrBmBWK1B3dG2zvV4v2svYTAZNszNOVlahkgyJJhsojWNUYU6e2Ln6C9QNrR4jiCVwjpkTP29FcAj0Gk9up+An4duauV+RgK18XO+l36x3ffuCGF8rU4Dfu5wpmHYnV0w4p7H8cu6ZRj5+1dYPHBiJgDJsGYyzXllUnl9gp4vly2QkGo6KcgYkhUks8V3IKd2rpxU5nm+v+AXzN28FrujIoQ5/rPfaLeIEp99yl9/uOyUkZ9N4EYVZ45RmaLFcPd1zcVxoENw2Rc6JQmAPv/nT2FpGcpLZvfQpJkSLsr2zBeT8OnfsyUEvmnV2vJu0fZWQMd3g+HVtOnmw/uQnJqCfrc96BYZ4neLzqJ/Br8trCVD0ylERMfS24++IO8WGcSJjzyXKdSY9+86ZbSM+9+DJkkOa7ux/QXs1i1byW1OAs+g5+88L0jlCZwvpv79h4DI1Xt3IDE1WVh4gtSsOaLW8coOpHaaNAQ3V6uLQZ0fyTS0M5YvwBOfjEXi1Nny7hOkkuFk2Sp9D84PjADgu0xAz5YTSGXI9dKd/+HnF1/LdB/arVyfR9xzzPLdW3HrmH7yjKWLFsNdjZrJmDOk2bScLfDUP8MRcTpSQCoBKR3o2hnMPYaOZOLfuRZzL8LG3zmX6VxVpY+RAVIZ4eLt5Y1SJUpJyG/zpi0EpNqlDI0gWVendI53Rq53Vv2L/I3fxVVpz18fzVkFaQEDUnNnTQNSc2enwj+KQiEeNhHFELDEH95VQsoy8lBVRzhhMuSXgkpqrk1OTcbRo0ewYsVy7Ni5E4cPH0IaZ1cb3OVnfAlS09PEyyiTLzxk8uYkrydzgladv0Eway05o0GX6pZSxrV+0fS/tYAQFwSdt2oFjoVvzLOFknSfxXquBUeDUqsCcH6AtHImUJFZ1WFT+TC0DVDSrxim3zr6YjzyRb0H8/giY2My3dPfx1dCG/mOjZ39Hd6d/zNub3CT5L1RGZS5XP06PpAJpJIBumfyq7j7+uaygdS5Yed6mKwglflxDF38rXfmeqgEhI9PHesGqR8s/A1kbBnuaG3MUazQ51FEvfsjfL28BNiSnWIuprUN+eEzLNy6Lk8glbYge/bhot9xe/2bcH2laqhesizIpAy+49ECAancABNwsiQG2U7mRVK5eMQ93VCtpGLm2Aiwya4SiA376QsRjvr6ucHyN+YP1hzUHQNuf0jyRq2NYkbcnDPXMicmlU4LsqE8hm3/iWPCfjK3+MEbW7ovlxWkdvlolOSvZgfWr6tYDXXLVJRyQf2/nSIhx1YASRGlmgOfyDNI3XBwNx75cJTkB7asUR81S5fHz/8uFaGt/IBUgkva9ad//0Gn+jdJaDcZ0W5Txkj+rVb65bNntZM2DEHn3zs2CXBkbdz5W9ZKfuJTLW7D6aQEPPT+GyLkw2vVKVNBclL7zvwIO8Z84QapDLNff2CXMHRkn//atgGhAUFY8MpYAVzMsWae5231b0STKrWFwaNdyYpqJdxtRw7gllEvy3sU4h8oETkEvEPveAwlg4sKSK0/9GkMv6trpvxmrkj3vfsqYhPiJQx465GDEj7Oe19XIaPMDcPr6Vg4H5NKIE5Wl+feXL2uRAN8/NcsycfND0jld5pzU9Zc90+WzEHP6ZORMGW2OEoIUunc+vWlN9zgPi8g9aNFv4sDgKHZ1sZrMFJBzzH8G8ec9+KY/7t/J+b99y8mP9YTz7bqfFHn8ivpZjN2/Y4ZO3+XfYlVHElHgfFZ9Hpu1aMQsUhXFQL9vKyTqrEnHXEUG/Px8kHZ0uVw+22dUbVyNfhS8IrVEZwqMot8K89j0/sbHT2VNXIrb3Y1IDVv9jJHF6QFcgLMWYmcgrxnbq9lQGpuLVXIxxGSumCp3In40uKrc4kl8S8ZIb/ug2xU0HTg+Inj+Pfftdi+fRt2790DvwA/+Af4I/bUKSQlJQpolTBh1l61eQrjpb2NxYsXF9bzxIkT4qHUAgMatGlRoItZ7/RCTK4BtBV0ZmVVrSHBfD62/IBUGS+PdDcg1/m3/OK3L9ccfRucrTJ5Ic92uZ8bl6RyP1+5/UE81/oOd0ggN2mv3tXVDVLJqjAnrF3d6/F2l56W9/3cT5gVpP66bjm6fDwKRyd/l0mpl6Ggv29Y6QapZHeYu3ns3R8ygeEvly8QlnTH6C/kxmSSuCFmaJ4GXfycYYoJyUl5Aqlk+8g8Mb/w6Va3u3Ppyrz0EEbe/2SBgFQC5wlzf5DNu27Mj8tugWF457tde6HHZxNE6EWLRRF8BD9/Jz7p3hdP3JLB7hIUWFmrggapzD3kxn7X2GmZxoShqFoBmQ4ROhH+G/WpCPDoRnaVDoC8MqnMnUxITsa3PYe5Qz8Z0vr39k25Aqk3Va6FD7pllKChem2V/l0xpXsfPHBjS/d7XPLF+yWv+XwglSw2FZ91rjAZ0gfee03m5+96DsMPa/+R3FKGCWt2lawqGf/d46a7QerSXf8JW6hXiZ2Rh9ByVB9xHtQpW0FytDs1aCLfQf1uMCSXSrgapDIX2JGWhkmunGG96ddrER0gTV7vJePA8GR9HUYykDm/rd4NGPfwsxLuHNrzbokW6NqsnXvMKO5FxvV8IPXuycMlRJ65yvoefF4d7ptXJpX2+2LpPGEyraz9059NwK6oCGHp2fIKUslk6zB+nr/58H7Jx+cc422pn8r8WqYf6DmGAlzlWWPVpYDNMWc6AZ/v514jclUa6HJfBwqrf+1/V6HpOnRXO8A1WOT6y5QjHdHFz6Ojo2V/Qwc9nfDc43CHRVKADCwd9nwvKChJkHpHp7tQo3otBPoHIN2ZLuq/7hr2DgVYeR9d/iZzGHF+ntyA1PxYzZxTMBa4nFldA1ILZowv+Cq5B6lZgCqZVA9IuZnomBMCUHfu3oU9e3ajVJlSKF6iOA4ePIhjxyJx8lSsgFS7l6fkoxKocrIuWbIkateujYiICPz777/uBVIDNh1Co+uPcWK+nJvON9W5plaG1+pdzRoWnP9nUo4Dq9oxbVbCrxheafTkNSOYpO0n4HPE87ihUg1R+6QwzXerFgtgZI4h6zNSvZRMycKt60VsxloKg8qpTavUznE4soJUgpjbJw4W1U7mWBbx9cfcTWuE2WJuW+Tk7+Va3ABy80uxHQrXkBkia/Xqz1+I4JIWjyGr0XbsKxJ2yZxKbsy/X70EzGll31YO/vaO8AAAIABJREFUe1euR2ZqxC/TBUgQuGTXElzCM82q1kH3WzoIA/btqsWYtXEVerS4DU+1vE1Yz5xabsJ9yQKO/P1rvHHvE/CRzRfgbfcSZVj+WBtBHZWQSwYVxdy+o93H8xjalUzfyx3vF5XguKQEfPTXLFFLJtjiO01F3Ic/eFNyH8lqUqAmO4Ywt0wqw8A7jh8kYjtdm7eTnE6ygRRP+v2lkSgbqlRnybiScSL7zGeiEBedC1QMZi4x1Y+ZB3nr2H5oUaM+Pnr8pRxtSuad4c5vPdBD2DKGgH/2z1wRl/v0yX7iNMmpEdyv3rtdwpAPRUehY70b5J0gSKXw04M3tBS1YIaRLti6DgM7PYKHb2oluYY5MakPffCGlO3h94KqzbQdVYufa91ZGEsyohTuIQvI6zC8m3nYVLOd8ewgySFmmC0dMP9rezduqVFfAO/sTavw45p/sP71jxDo6y+CWwT+fTo+IOHOv65bJu9im1qNMKDTQ2hcqYbk5lLh98V297jyYT3kHDLDZFfZ+L69MP0d6R/zbfl9n7F8If49sBNz+74lz8BGtv6blYsw6I5H5XwCs8+WzMGmw3slv7j8OcrWPPP5RFEVHnH34wIeaAPajyJgBNAtazbIcYyyC/elYnWHcQPQsf4N6Na8vdhn0db1cs2feo1wC1LlFqQSlN/0ei/cfV0zcQysO7Bb8u3pQ2ZUA1XNOccwh3rtvh1iC44l1aDZHv1olEQykDUtV6y42JysNvOwsyudk/+16eo7c+y6TzFn/xJ3NJdVJ4PglOJJWkCpWrVqsi6vX79e9kFRUVEIDQ1FcHAwfHx84XA4pWSNI9UhzqWgwCBUqlAJHdrfjurVaqJIQBFhUR2uUGLNpOpoMb3H0AA2v05uKyVx9Y2YeaLL3QIGpF7uI3RZ9I/hoRnetLP9ai4G1f0HVxkapfMrOapJyYkCVHfv2YVN/21CqiNVwn3pOaSK76GIg+JNpNdWJnYPpSLMCbts2bLibdy7d69bBY9m0aAuK7i7LEyWQyesocjWRUN7OzXLahVM0pfKT3iDDvfVIFXfp15odYxv1v9yNlWh9Y2bSjImrDPIPMVR9z8poessb8EQy3n9x0pOFus+ZkqCBHBr7euEQcmpkeVkrhpFgZh/x0aA8shHI7F052bZgN51XXMM7vyohO7uGz/DfSmCRAoj/bj2H8kBLBoQKJt/5txZx57CT3dNHg6WiiAAIoCoW7YiPlsyV1Q+2d6e95Oo0FId9FwhegTi3aaOlvBoCtqw9AwBM0WDmCPKjX1OjblwVGy15qo9NuUtlA4uJuV8OB1QUfSed4ZjwZb17svwnSTb9F3P4aIqqhs3683e6IVX7+4myrHWRntMWTxLAFIyN2UeNnRpdis+e6qfO8+YDFnD4c8IkOI4MueQYcRfLP1TAJNmuFjm5JEP38TAzo9kEs6h3VluhrmaunGz/tAHb2LZrv8kFJ8b+0+e7CsAUDc6G3pOf0dAFeevGyrXEOa4+ZsvioIux4h5vxX6PioMVvyUP3K0KcNm+W7O3bRajulQ7wa81P5eqanLcPO4j2fleC6dDlRrJmAmaGMfCLCpHvv055MkhJPlS8hWbz60T4A/HRHMxc7OTrwR+/PCtMn4ed1SycX19/ERkEiARhEd2mT4z19ILi+BNMOx33nsf+jz9YeSS7x6xPuoX66KKFDT8XMoJkr6T0cDw7l1Tui6A7tEIIx1QjlHcfxvrFwT97/7mtQhZeQABZKYd2sVReO7REC58Y2P3ZEKDFOlDZmbyXZz9Xr46rnBbjEqfsZ8S5abIeNNxoos8Pc9h6H7p+PknT8XSCVo4/tDwSG2R5q0EYdR50lDxbFy5qPfcxwjgvHb6t0oSrnWxrnovvdek7I2DOFkjvWXzwxCixr13IfRScOc0qlP9nWXfWJkyJ2Th6FX27vdOakcE+b2vjzzQ5k3WlSvJyG+fP8JUJ+f/jZ+WKPmGL4PnGMYuq3nGAqX/e/Ld/DD2iVqzL19xMHw+r0qL9y0nC1wLOEEHltwdjk3zW5yv6PFG8PCwgSk0gEfGxsr+hgEsASo1Pvg35jWxPeB8x0rHoSXDEfLW9qgerUaKBYappj3tIyqByyxqu+lU3x0b/NfC94wqeadv3QWMCD10tn+CrqzSPHm2F/1F10fVR+WLjlDznRKrBNwegB2YO++PVizdrXUTI2MikTNmjXh4+ON3Xt2I/ZUrEzKzMXgxoGNYSucuBkKEx8fLxO8FiTQogRaPU8LJl3uhs0u3NcKUsWa6aoWrfULmp9FRnlVbW4mVW9ExjTpiwbFalzupiq0/pG1Z1glgSRBBO1MQMVNpg5zK8ib8/pkdQh6yf6cy+HAMFZuogkIcuoL+x8vStj2bIVaGCJLtWAyZTqkM6fn4XvGZy8MW5DN5bVfbn8vfJkTmk7gmgSG0sbEnRbwoBvz3ihWtPHNKahcPDzb7nJjzfMJ9ny8vM86Rj8LbceNXUE0PXbMtA/w9s1x7DhuFCRi/rMOj7Xen3Vwpy39U8D5+Zq8K4A7pJuOA9pOs9E5na/tQ0BiBRRZP9fvP0PGswpDZXdtAtCk1FT4MRwxG6DCv6t3Vj077cA+E+Dod50Ans/F9YLHZW36O8h3Xj8nj+f9KB7TaeIQYfzJRjNHjwsFHQRPfz5RwoJZ5kk33ovh75z/2IecWqrDofqZj/eF7zVDMWkTNo4/n107p843xjk9P/UczvWe5fa6fC6OQ3aK0BSlSj7PHMPx5DPlNOa57ce1dtyAlROwKWanPDbnI/3D3/k+MuqL+xq9vmv9Cb0vYF4pASb3QDxeIsuY8pMGFA0JRZMbm4nKb+nwMvBhSTmbXfZEdjvXMQVSdS10LQqpgWt+HN2GSb3W3uDL63kNSL28xuMy7U1uQCq7ni5qvu7m+rcznROuA450B06cOI6Dhw9i06aN2L5zu0ymzFlNSEoUQR9OtikpqfKjcyq08h0ndw1E1SSuRAKsCnb5m4Qvrtl1KK9enPTiZe37ub6YeektmQb+6IWS9r5aBZPyYper/ViGBs7bshYLB4yX2p2XqrUfN0BYXl17lP1gOCeZ4HplK+HNe7sL0GCOH/MxCUjIVF5tjUq0t08YjF96vy7PbVreLVDm5Ycw+dGeuP+GFu6TCaKYz8oQ7/OVh8r7Hc0ZxgJ5twDL0UzaPF32NlzHuY/hfkWv+zqaSqcm6XI1uuY7w3zV8VCA1uWkSXOkIbRoMbRp1RZ169SXkjR0iqQ5nG6nNs+VGsc2W6ZIswvbFxkmNe9vgTmjoCxgQGpBWfKqvk5uQaqqfapYVaUqy8kxOTVJ8lLJqialJCIhMUGUftesWY3ok9FISk6Cl7cnfHxVzgYnWoJUegH15K4l3TWbSGZVl1QRb+MVVL8tq4IvbZXdIqIXM/1q5S+nxMVwUwWQYUM2G/o16I525Zpd1W/stf5w3LzTwy4e+EvYqOb64oz3JK+RIYx8BwlKmWNIkRyGd3adOloEXsjq/dzrNZQICrmEPS68WzPUMthf1eY1Le8W+HTJHIz541tRuWaNUpZ9YYj3gze2krzVwoiAyHsvzRnGAkD3xUNwPPmkGzzqdBstiEgbZRV+1GJHKjJMKf7yM0YNkE11OpwoGhyKW5q3RP26DVC1SjVxQFI4SV+fZQIJbpWKv9oXacCaNTIr9+NkQGrubWWOLGgLGJBa0Ba9Kq+Xe5CqHl8xqhqkxifGS01UAlG7pw12Lxvm/jkHixYuRFJKElIdKQJgCUoJPn18/MSDqItiFy1aVP596tQpYVqtk7lWzdMgtaAYyMIeRisA1WHLVrEkBfJtmTyi+VMvVnVrNRAu5R+GaW1yzjMs7Oc217/2LMBQU9ZePXYqRnKAQwOKSIipDm87lZiApNRkFC8SkqvQ02vPguaJ1arCjb0TZ5KSxOnBvNtAX1/1LuVaf9vY0lig8C0wfsPnWBCxQu2GXA5ivQbrcFzuY/g37nmsQpD8u9PpKvcn+hz8sUnteH/fAFSqUAW1atVBowaNUCQwUMLLtWq/KhOons/KpmbdW+TNAgak5s1e5uiCtIABqQVpzav2WvkDqRqwingSRZTSnbB5esDT2y7hvhs2rMeuPbukPA0llsioUkTJ29sHnp5ewpQSrIaEhIioUkxMjEi38zMdSpN/7+ClGywNULOKKGUVS8oKUvP7rCxBo5natmWaXnNlZy7dSJs7GwsYCxgLGAtcixbQ5Wg0UNXrvRU8ck23RoTpv2mQKmDTBVJZboa1UcuEl0Od2vXQ5MYmCA4Kktx8zZjq83TUFD+3phflbxwMSM2f3cxZBWEBA1ILwopX/TXyDlLp96ZoAwU6gkKChD09dSpWwn7TbWmgKN3pM6fx7XffYtPmjfD09pTJmoypK9XUXeCaoJTeRgJYLZxkBaqagb1ShJOyKvny9bHm3+rXyQpm8/uKkc3WjDavMapx72uu7Ex+bWfOMxYwFjAWMBYwFsiPBfotH4eNJ7Zn0szgdXQECfczXPd1KhP3NhrQMtxXA00NUp2pTlH4rVSxKhrWb4TmzW5GYEAg7BSdkD0EAa/TLcikc131/fLPphqQmp/xN+cUjAUMSC0YO14DV3FNVBJKcr7gKldtTirbIQ0+vt6gdktSUiIcaQ4BqXa7DQmJ8fhz3p9Yv3E9YmKipSwNJ1Q10aZLfip/J3AlAFWiSikysYuHUZRrVchM/vI1L92wWVlUvTBlJwBlfbb8qPtq1WXaKTywOD65+fVL99DmzsYCxgLGAsYCxgLXgAXmH1qO8Rs/P+eTZmVSM8J2LYKQFELy8ACZVB8vH5QoHo769RqidcvWCC4SJLoDem9AJpXX5B5JO+11BFb+nfgGpF4Dr+tl+4gGpF62Q3P5dswj/XxqoZY6qczHEKjKvMg0yVUlSCV4Imj9d/2/2LhpI7Zs2yLlZ/z8fEU0iSC1SJFAya9gLio/DwkpKsWtWYqGrCsnZnofs07Gl6/lVM+sYNT6BSRw1WE7onrsdGZSBszPIsN8VKfTIWHS3WrehYcqdrzczWP6ZyxgLGAsYCxgLHDFW+CJvwYjKinGve5bFX7phOfv3M/oUjFKc8PLxbYqcSVCRNICNtjg5emNoIAQ1K1bD+1ubY+Q4GDJSdX7Bh5JRpV7B53iw2vzPrx2/hzdBqRe8S/iFfwABqRewYN38bvOsN/z86iavRNAJvObElISsJrO2qkO2KR2pwN79u7Ff1s2Y8XKFVInlQyrTORqWnflU6TBw4O1VlV+BWvgiXfQFTrjFiHSigFZDHO5TrHWL59W4tM11PisBOI6lJmLTn4WGFV6xoGqJSpi5PW9EeZzdSqnXvzvgrmjsYCxgLGAsYCxQM4WoIASS9LokFvtpObaT9aUTUeGaUElfuZwqBrp8pkHa6XapE6qj7cvSoSVRIP6DaUUTYC/PzKq/qlqCnobpIGrtebq2VUELCUDc3yMy3UHZd68a8ECBqReC6NcIM+YkZd6/inLVYbGVYKGbB5hJ0N+WROVSr92Tzs4ux6LPIYtW7dgwcIFOBF9XGp6wibwVFR/+V9V+DpdwoDF08ii1ZzcCVadzN1QtUD9AwLk2KTEJDgcynsoXkj+0aVwm1GYWiBugVjGehH9hdJqw1lrufJYVbtUF9xmaLPKS6FnNTg4WP7NFhcXh7i4eKSkJIt3lLmlmRsXJalpn7Gg2TzcOSl6QaL9m5RrhNcb9izw5zUXNBYwFjAWMBYwFjAWONsCG6N3oP/ycS5WU63fXI+5n2FTmhF2S01TtZbrUjLivKbKv4ddwKifrx9Kh5eVnNRWLVvDz8dP9kAqpJf7CpfSNcvX2JVjX6dPuVJXsxkmF1DNDq9Klwt+n2TeFWOB3FogJ5B6YbV/c3v3cx9XpnRT9bWKOLIiN+6egrmruUo2FtAAVQWeZG4ZdVHlc0udVNb28rB5IDVVSax7eXmKkFIKQaqdIcPpiI6OxpYtWzB7zmycOHFcBJbS4ECaB8NVFBNL5lTlZrK4tQqH4R95LUeqEmdiOEylypURVKQIDh0+JGHBrB+mRAc8kOZ0yP1kQXDVKFPzr3qm/LxgVkECdSmG2qgwG4bX8r9aXj5zWC+fwxM+Pr5ISIhHQkKihDOHhYWhSpUqAsSTk1Nw6NBBHD161K3+pz2vXOAUyCVIVcwzvaWennaxjcrbdcDOIuCssWb3xFs39EbdolXN220sYCxgLGAsYCxgLHCRLNBl/gCcSI51l5TjWq32CQSpSmuDTnVqbyhBSBVFxTVe1nw6obn3sdsR4B8gILVBvYZo0aKlgFakpYNlvpQfXjzgLue8AqwEqdwjyH7Msn9Tux5XzNpZUWiuHZHyqF8kS5nbXAoLZAcCLwcAeKG2uBjg1oDUCx2lAjufaJGgMrvJKitIVTU5NWhTQkgKIHICJqBkCCtZVXoUmY+xd+9eLF68GIcjDiEu4QycSFUg1a4YVYd4CRVI9bR7wWYnC8uwFk7OZEs95LOSJUvCz9cXx6KOITEhQYULs24YQ15FlAmSwyrgUhhYFTosncmHtzCDqVSgUYNSXpesKBvzbK22YJ80YGdfqPDHxYn/Zj3YChUqyMLE8whQo6Ki3CwpvaJWUQSdoyp2cIlJ8V7Wz9mn8MCS+KyFEUwqsK+DuZCxgLGAsYCxgLFALizw58FlmLBxmqVMjNKaEODoEoTkHkmV31N14LlH0mt5mjMdTodTmFGC1DLhZdwglb9z/5NRH1XVn+Z+hmHCKkfVKQDWWk84wy3v0g/JBFItLnsDUnMxwlf2IVYwp0PMr2aQqvfjBTFqBqQWhBUL5BpElDmJJeUMUq0iAXzphUlNSxOmj/mpjE/h5Hz8+HFs2rQJO3Zux+59u+D0oAKwQ/JYKbjkcDI8RgFVQa5Q7KF4DG12eHl6wsvb2w3gBASD+RteSE1JRUpyMpyOFJmkAwMD4Sl5rwos08voYfMURjKvTX+RNUDVSsRaVl6F7ZA1JsPp6c4pTU1NloWEoF17Vfl3He7LEB+ed+bMGakPq0vWaMaUf+NixvOtbC6BLX9CQ0OFyeW57Ev7cjejX8Mn8vp45nhjAWMBYwFjAWMBY4ELtEDbX3u49wG63Bz3NFzbxXnv2hdxXed+QfZIrpxUR6oDKcmpcqy/nz/KlCqDhg0aolWrVigSUERCgRXQoKOcocMKqNpsngJUmSpEZz3BrGZSrSyq0v7IIBc0u+ryrhsm9QLH/nI/3YDU/I+QAan5t10Bn5l/kMqO8EvA0FRrYWmGozIXk5Mp2dSIiAhs3rIJa/5djbikM0h2JCINTgGzav61SeiwhwfzUV15l2oWhZ0g1QL4OOETkPr6eCuF3FSHMKmcfLkIqHBfsruufE4mweaDSdXPxv/y/vzRSn1auY8sKQEo75tRC1WpG2uPDm2gRQ6suaz6+KyMLY/Rin36PgSkbNYarFpEYWyTvmgQVqOA3wlzOWMBYwFjAWMBYwFjgfNZoN/y8dgSu0fWZ+2816lBSnODNU6ZoqPKyViZVAJMsqn8m6+PL4qFFEP9evXRunVrBBUJhqdNCTApMjRjL6NAqt3N2lId2IDU843Utfd3A1LzP+YGpObfdgV8Zv5Aqu6EFg/i5KvyKBkCnCp5k3qCZqjLug3rsGjxApyIPY7T8bGiAkwwR8+gzdMuYJQglYDSQbEAyVWFhPrqki2acWVoDJlUAlIV8uuQsF9ZINIYbqPuzYnfmZahiJcXw7nZXUBAKH8IFrnYaPBIZpP3IYDNyBW1uVlfXXCb/dfeVG0vrfSrFzUVJuwlLKkGw0WKFJFnYg6u/hsFl7jI+fv7IzygOL5oPSovj2WONRYwFjAWMBYwFjAWKCALzD+8ApM2f+kWSOJlrfXeVToTqxiolCqdkyrRUtzFpCuhRR9vHwQFBKFunbpo27YtgoNC4GVXQotKQDFjLyOsKtS+gj5xsqoGpBbQgF5FlzEgNf+DaUBq/m1XwGfqnFRe9nzCSRlhIzo3kkBNFZe2CSjkxKuZVOsX5L+tm7Hkn79xKPIAoqIj4SDbSlEkMo2eFAHykvBeegudLoU8VY6GuaVpAgZFvMjhFKUB9lSU8UQdT2ZwmfwJkCmkxH4Iw5kPkKqBo/guXd5RPqPug3hFPZXnk4uECi12CKBk2LMON7aCVP6NttJhPkpEwebqM/utgDX7rAWZ9P14jgbDBKk8liC1a/U70aVa5wJ+H8zljAWMBYwFjAWMBYwFcmuBjn88517bFajUgpBqz2RNG9K/c013OtIkbUnSiDy9UKJYCQn3JUgtGlwU3l4+bpAqeNSt9m8BqdwLCWhV+zcT7pvbUbv6jzMgNf9jbEBq/m1XwGda1X2zu7Q10T4DpGqmUrGLKjdT52fqGqjam0gAu3vPbqxZtxo792zHwYj9UqpGg1Qq3km4sEyvVJwTjlUmZLKqBLQEdQSlacxhJdPqVAp5BHrMQ2UFFwn/dZJVVWVfZBHIB0jVi4xeWHhdAkMJJ/bwELDJazMHln/LDFJVDgmP1/VRNdBVIlMZJWp4LV3oW1vemtxuZak16GaIMa/D38c26Yf6xaoX8PtgLmcsYCxgLGAsYCxgLJBbC4xb/znmHljqVvnV7Kly4CuVX/2ZZlU1SGVeqqQx2e0oFlwMDeo3QLt27VCsaDGpnapTezSTqvJdVbivYVJzO0LX5nEGpOZ/3C8JSLUOWF66fjWoYeX8vBk1Us9rE4/MIJXgS4MmlW+hPHkEpQzj1XmX/OxIZAR279mJ9Zv+xY7d2+BwpkotVOai6pbqSJMwXwn/let5KhBIyXYXuBMwKzkeZEyVip63lGdRYcEiWOcuOsP8VlFxz1PT4NcapiMsroBg9aPFkTRYJ9jk56zLrUGuvqnVi6rfJS4uVjVfMqO8BkN9GfIrC5gLABMUUyE4ICDAvdAV9SyCL28dk6fnMgcbCxgLGAsYCxgLGAsUrAUIUEetnuJ2juv1nXsIrudcu7mOM0qKeyb+XZeQY96pOPjtnvCyeaF2rdoCUsOKFZdaqdzXqCg35ryqfmuQKnta6kyynp+rGSa1YMf2Sr6aAan5Hz0DUvNvuwI+M38g1coy8otAYGoVCMio+6lEA2JORiMy6iiWrliC9RvXCpPK+ZZhs6K+6wEku8JeCFIZ/ssf1gizMpAiPsSyLASprvgXKZotJb9UfVG7TZWw4Z8VZM17LTCrCAIBIvNQucCo3FPFrPK/9JDy7zonNauQlF6s2Ddr+K4V7OpQXjKzzEM9efIkGNar82I1u6qFk/hUj1bphK417izgd8FczljAWMBYwFjAWMBYIK8WaPPzk7JP0PsB7gnoeCZI5dpOcMoffs6mosM8pcYpG//r4+mDOrXruEBqGPx8/F2hwgSqBqTmdUyu9eMNSM3/G2BAav5tV8Bn5g+kapZReQMVc5qamiLiQjq3kv/lcZyY4xPicCb+NObOm42lK/+Bw5ki8ufe3j4KqLpYWbKmEibr6QUf5nyms0yNYkw10FMgleG+Cpimu9SEVRiMB7w8qXrHsGAlvMRr57XpLzevHxwcjJCQEPGEam8oxaAIJDWA5WKkVHlVeA8/16Bdg2xdVkYzqCqHVZWaIWitUqUKGjZsiHXr1mH37t3yOUEwFzmxYXy8yuG12/F2i0GoX8yo+uZ1XM3xxgLGAsYCxgLGAgVtAdZLXXV6i+hFcK3mXkjvEeh85u/cP+jQXlWNwEPqnKrSeh4IDgxGvbr10L59ewn39fXxc4NUhvuK010qKqhwX537arOUETRMakGP7JV7PQNS8z92BqTm33YFfOa5QCrjSKy3y4ib1aG8BGM6NJUhuCkpquYXw281myohLslJSEpJwj/LFmP12lWIPR2DxKREYTmVcJInUlJTpLYp70JwqWuMEaS6alhLZxjuy1BfJdTkKTmoWt2Xeas8T8Bkcgo8vbzlWnlp/GKr0F2bgE3NlhKs8rMjR45IcW5rSK5illn+hrklNncOimZd1cKiapxZJw4tS8/PGRIUFBQkbCp/P3jwoCj7WsPNeb2SfsXwVftxeXkkc6yxgLGAsYCxgLGAsUAhWWBBxEpMPzJbQGpUVJR7j1CyZEmUL19e1vJTp04hJiZGwKsGpgSb3Bt4e3m71X0Z7hsaEirCSWr9575B6XTIXkJqppqc1EIayqvmsgak5n8oDUjNv+0K+MzzgdTsEzo1SCXLpwtUW8u2cF7VIFVUd50OONOd2LR5Pf7bugmHDh/E8egTSEhMFKbTi0q8DKElAJXaMx5gqRn+LgJMQoaqvkgIrUOJI4lKLjJqtXKi9/H2lgXhzJkzsIuKbt5BqhY+IkjVOaplypQR0Lpnzx4BwQzhIVil11RCd+wMx1FFvHVNVA14tcdTh0nzOay5qjoUmJ81atQIpUqVwvr163H06FEJD9J9oC26VO1sQn0L+FtgLmcsYCxgLGAsYCxwIRZ4cv3r4mw+fPiwMKf8d4UKFVCjRg3ExsbixIkTsqYzpUcio0DhR6Xqn7UETQjVfT29Xd0xIPVCxuVaPdeA1PyPvAGp+bddAZ+ZP5CqASlBGxsnZIIzgta0NJWzmblJdj9iYqNxNDICGzdvwK7du3Ak8qiwp8xDFSDngqIUVCIDqkNj08AEUxUeq8J9lXiRhNZ6eyEwwB/FihVDYEAg/Hx9ERERgYgjR1TN1TwqJ1kBIcNsdfguQSnBJAGwLsitgaZS4lUhyfyvVvBTogfK+6kFl3T5Hn6uy83wM3pba9WqhdDQULnP3r17ER0dLcdwUeO/+fzjmvY3qr4F/C0wlzMWMBYwFjAWMBa4EAuM3PYpDqefwPHjx8VJTmc21/PSpUu7Hed0bOtILWFRPZSeB3NSg4sEo16delKCJiQoxF2CRu0r6GxXoW1WdV/WimeosClBcyEjd3Wea0Bq/sf1koBUDRby2u2rX903B4vIfJg9k6pffmveKYGWFaRShtV0AAAgAElEQVRa8zpV/ijgSEtFXMIZ7Ny1A3v37cWhw4dwLCpKWFUJh7V5CHsqlWjsFoDHBFO3cjDzONLceaohwUEoHhaGcuXKieeSZVP37d+H/fsPICmZIcRZAfO53wANfnkeFxQtIe+u1WpR+dW1UDWzzGckm6ryY1UdV/3eaeCqQSrto4WY+Bm9rY0bN3bnsmhvqxWklg0qhem3js7rK2yONxYwFjAWMBYwFjAWKEQL/BW5Bp8d/M2dk6rV+pnCw72ErpWu9xQapNLpTbAaFBgkIPXWW29FKHNSvX1d+wfuK1S6kNpXeAoLq8mCc+ekate/fnDXnk5vygrRHubSl9YCVpCqe3I14Jnsnqugn++SgdRL+8pcvXfXL41WxT37SV2hunDCme5ASmoSTp0+hchjkfj333/xz9Kl8PT2hM1uU8CNeRd2sqkqdNZasoUAlrVRpVyNhwdKh4ejXNmyIjzEY5n3sW/fPsnpTEpKRmpq3kAq+65zRzMDbeXF1J9pMafMx55dvFuH+urr6klCs6sKfNslLKhmzZrCoDLvlU2XodGLUbuyzdC3wRNX74tknsxYwFjAWMBYwFjgCrVAp7k93fsEXSuea37mdCgX2PSwCdiUPYDNjgDfAFH3JUgtUbwkAv1VLXYKQTocaSJQSce4BqlyfZEOyZlJzUw0ZCYd0oWhNa0gLHAu4HSu618NoLEg7Fcg15CKTNkTa3m1swGpBTIiV9pF+Po4wdDdNDiRnJwkITErV63EvPnzkMa/prEuaqqo+nrYPSRf1VoORgE9gFVrOEFzYggtWhQli5dA2bJlJWeUDCiFC6KijgtgTUxMuiiGUmBUhSFbc0+zTl5WkGotM0OBBQLV/fv3S/+tyr8a4I5r2s+o+l6U0cz+Jgu2rJMXsG3tRnnqBd+BxNRk+Ls84zz5v8P7EB5SDMUCg/J0ravh4P0njsl3t2LxUvkoEJXZAruORcDXywvlQku4/7Az8jBC/ANRIijksjNXiiuyw9vT87Lrm+mQsYCxwIVZoP+KCdh4Yoc70ktfzbon4GeyL+D/09S/mZsaFBCEunXqonXr1m6Qyr8xZUkCzFwgVZR+RUjJVSfVgNQLG7QCONuA1AIw4oVewoDUC7XgtX5+OtI9KIzkhMOZCqeUjknDmrVrBKTGxceL4q8CsZyRlUdEe/sYCuzlyZItgDPN4a5V6uPlhQD/AMlJpTouQ36ZS3rmTByOHYsSIHwxmgapvJcO83UvRpYOWD06ukwN2WOWuaFgUmRkpIBrLUqlmdgSVPVtN/ZiPIq5RzYWOJOUgPpDn8b8/mNRtWSZPNloxe6taDW6L+b2fQutazWUc+sN6YEBnR7GY83a5ula2R1Mpw7Dxa6U1nfmR4hNjMPU7n0lGuJCWpsx/XB9xWoY99Cz7ss0H9kbjzVti+fb3HEhl87xXB3FkdeLJztSEd77QbSu2QA/9hqR19PN8cYCxgKXuQXmHVqOt9ZMdZWKUU52reJvdbiL3obDCadDpQcRpIYVDROQ2qpVK4QVC4O/b4Bb3VfYUw91PaczHWlOpYFh/R9Nk7UEjWFSL84LY0DqxbHzOe9iQOplMAiF0oXs6fEs9WfycGd6+bIc7s5vVSxqqiNZaHmq2m3ZugXLli/D/gP7JT/V7mUXgOpIc2RcxiNdqQB7eUnOp6pJqiZpBsx4eXpKIW3mfgQFBUspnMTEBJw8GSu5IBenZeR+ZA0tsIYNW/uiQ34JUnX/CaoJsmkbnQdLdrhOcBVMajHo4jyKuctZFnhxxntIdTrxbtf/wTOPitHbjhxE76/ex4RHnkO9spUKFKS+v/BX7Ik6IiCNJZgu10YGkYCUqt2XE0hNTEkRJja34UADv/8EFYqVwPNt7syzqVOdDjzy4UjULVsJI+7ulufzzQnGAsYCl7cF5h9agfEbv5BO5gRc9FxDxyJ/CD6p7ls0qChq16qNFi1aICQ4BD5eKidV6WRQ6Vexpwz9JbgVAGyzm3Dfy+CVMCD1chgEE+57GYxCYXQhJ5Cq/HJ5bq6i05nPU+q+YFBvuhMpzhTYbB7w8/fDgQMHsPm/zVj771rs3rsH3r7ectsUAlmGs7i6wfBfgjZ6HSlAQO+klHoRdTs1kfv7s9ZosIBYHkOAqpV48/wc+TjBw8X+Wje8OYX76kVMKxjzHF17VTyrnp5uDyxBbJ96j6NjxVvy0StzitUCZMH0+6I/p8OEr5ryTGffkukYQTp8vFiEPfsmrDeZ9Fywg3lhUqUsUw7XffjDNxEZG4MFA8blGTxnawt5BuZ75wx49XNK6H0O1qAAGkEZw1qX7NiMx6eOwegHeuCRJm0ygVSywFTh9pEoiewtey675pVJ1eG2Kc5U9Jz+Dtbu24lVw99DoK+fe1Czs4v+Y+3BT6JjvRsw4ZHnz/MenNuG5ltpLGAscHVaoPviYYhKinHnoVrzUa1aFmRPPe1estb7+vgiNDhUQOott9wiIkr8m9o/cG+gQCqvlZrCSDLLHiE9Y642TOqleacMSL00ds90V8OkXgaDUChduNggNU3CdQlSmUMaExuDI5FHMH/+fKzbsA5evt6ySU5JTZH/imIuwZ8oBHtILiqZRU7srIuqSFr1DJ6eXvDx8RUmkj9Z80AKxXyWi2qQmtf7aGEF/VzWMjX0lhJof9F6FEr5h+X10uZ4AAO+m4pnW3fGz/8uxeLtG+Ht6YW7GzWTUNslOzfjsyVzEHU6FhXDSqH/bQ+icolwt924+Hz41+9gPmpSagrKFyuB3u3uRa3S5d3HEIx99NcsLNy6HimOVJQPLYEXbr0T9ctVlmNOxJ3C0B8/x1v390DRgED5LCtI5bXHz/lO7jGw0yMCmg5GR2Hy/J+w4+gh2aA0r1YHL7W/F37ePjhx5jRe/OpdLNu1Rc5hGDHBcYsaDfBc6845jnufmR9izINPY+TvX2HVnu0I9g8Q4Hhnw6aYtWElZq5ahJPxcahTpiKG3tlFcjt1I6D8Y+MqzFi+EKcT4xESEIhnWnZyhzDr435ZtwzfrV6MmPgzKBlUFOsP7sEb9zyBplVrS54omdSYhDMC9n5c+w/OJCaIPQff8SjCAoPd9+NzTZ73E5bv3iJAtlqpsujT4X4ZA91yC1I5Bu/O/wXr9u+SecXXy1uuw7DgBuWrCAu96dBefLDoN7G7t90THevfgOdaq5Dh3VFHMPynz/HHxtUIDwlFowpVZe7p0rQtOjW4SZ43IUXlHf+wZglOJ8WjesmyGNT5Eck91m3Ez9PkObo0vdV8N40FjAWuQgtM3DQdCyJWup3sWlyRj6pFIEXtX/6nQnj9/fwRXjIcDeo1ECa1CEGqzVP2OtzeWEGqI5ViSqokH5lUd+0+E+57yd4mA1IvmekzbmxA6mUwCIXShYIAqRYGRC6XlRFRTCq9fOkM+E1zCPgkqExJTUZcQhxmz5mNlatXIjk1GY40JYrEY7kxFgE8Ke9Cxkv96DwPK5MqZWw87KIQTGCnlPAuZghkVrl3NWBWsaSsQ6hL1Wj2l2G/DPVVi1O69D/MOwTT2rxVKKN/LVyU7FewX4CE6z7W9FbsPHYY05bNx33X34x/dv6HtnWuQ50yFfDNqsU4duok/hv5CQJ8fOXde/TDUVi66z88cXMHBPn545O/ZyPAxw9LBk9EEV9/GaMnPx2PPzevQfcWHQVkzVy5CMxhXTRgvACUA9HH0HjEC9j4xhSUdgEWK0gluzfpzx/w3oJf8PvLI9GwfBUBuze9/j95dx5t0kYA35TFf+C+xi3w8RMv4WT8Gbzx2wzM3rgK8clJuO+GFgJSb6xcEw/f1DrHYa3Q91HUKFVORMoeuLEVluzYiG9XLcajTW+Vaz1+c3sRIfp0yRxhQje9OVVYTrZf1y1H90/H4dbajdCsah2s3rcdczauxrcvDEOHeo3lmKl/z0bvGe/hmdad0bJGA/y4dgl+37ASP/xvONrVuV6OIUj9euUiAYbdmrcXoPzp37NlfLa/9TmYZ04mtsP4AaDIUvdbOsh5Hy76XcDsvP5j3TNMbkAqr3Xn20MFaPa77UG574Q53yOsSLDkGJPtPX4mFk3e6IUyIWG4t/Et2Hv8KD7/Z644LYbf1VXGkIB52tJ54sxoUbO+9OHORs3QqmYDDPnxM0xfOk/CmWnLEL9AfPbPXCSkJGHbW5+5RbOavfmi2G78wxk5tNfCd9A8o7HAtWIBa8ivLhujn91d+51KSOJ7Vzmr1KAoEVoC9evVl5zU4KAQeNm9xClP4SSdkypCSsxJTYMbpKY51bXUzsu6B8mh/IyrM0bdt2DfyPwA1dymmRRsT6/SqxmQepUObA6SzWc/7TlCf7MN8bVeQYFUGy+RDqQ6GTqZBrso+HoICKV40vKVK3AkMgKJyUnumqs8lqG+3BFywtY1xtzlWaiWmQ4BdsztEME7HSZsAYiFP3oKPEtUfJb7W0Fqdn8jECWwJvsbGBgoDDP/rcN+u1TrjK7V854DV/jPfGXcofagJxHkH4A/Xh4parp0grww/R1MXzYP03oMwEM3tZIHIYhpPbovpj39CtrUaiTs3eAfPsXd1zcXYMEWeSoGNQd2x7Khk4VtTExJRu3BT+GZVp0wsPPD4hs/lRgvgPOFNneiaECRc4LU+29ogeE/fYFf1i3HjGcHCshkI8idMPcHYU41m/nxX7PQ++v3EfXOjwKY2fIa7kuQWr1UWfz4vxFyDQLkTpMGY+XubQKqb6hcQ65L9vKWkS9j61ufoUapsgK2Kvfril7t7sbgO7oIQKMd+3/zMX5dv1zAJb36HccPlOsSuBKwEejysxrh5fBBt95ukPrD2iVY+Mo4twjVkh2b0G7cAKx//SPULl1B+jXguyl4umUn1C5TQc7bEnEATd74H/aNmyEAky03IJVqvwT8f/Yb7bbvqr3bcduEQfih53C0qd0IESdPCHCmvb3snuKg6P3VB8KK7h33pbDXbDmF+xKkEsDO6zfG3d+Ve7ah/bgBcl+yyGwGpF4Zc4bppbHAhVig7a895HTlOFclZ3TElGZTWSeVcyYZUUaF+Xn7SbhvmzZtUCw0DH4+fm6QSue7zcYfm0sRWKUHMS0jzaHqxrMZkHoho2bOvaItYEDqFT185+j8uZhU62nnAqm5YSvpDeQWPl0AGQWUPD3tCoDagHXr10m474aN6xF7OhaBRYrA4XQgOSUpE0jlhE62UZjHpGQ4HKkinkRPJKdo1hS7dN4pVSfVKpSUtRyNZoJlQXHl4PG/ZE5pF39/f1m0mE9LIM6FaHyzV9AgTIGHa7mRzVqzd0cmExQrEoRWNRueM3uaIPWlDvcJkNSNTOFbs2Zi8aCJKFtUhVGfSUpEszd6Ydhdj+HBGxVwZSNgik2IE8byYEwUHvrgDfzQ81XcXL2usH8tRpHZjMO4h59BvbKVUcTXD0X9A90sfk5M6ssd75cw42E/fo6fXhyBOxo2PWt4eU+C3oTkJHy/Zgle/XkaDkz4yh1Cmh+Q+tlT/YUN1W3U719j1saVWDpksjuf9viZUwjv/QBWD38f11Wshh2Rh3Ddq8/jix6voGF5FcbMtmzXVlBUav+Er4St7jB+IPy8vQUEk6FkyC4/Izs8uYuqIUgm9dDJ45j53BC32FPU6ZOo1L8rFg+cgBsqZbzrPP9UQjziU5KwJWI/Hp8yBqtefR/VXArLuQGpDJcmSJ3dZxSaVVPOBrLjd749DL/2fh23VK8nn3EmZOgxHQRxSYmY+OcPAlJ3j/tSxpPtXCB108G9+KHXq27mmSHGdQY/hWlPD5DQZjYDUq/lGcw8+7VigW4LByMy4cRZj2vdGxCY+nj7yt6FTnZ7uh1Vq1RFy5YtERYaBn+/AFfkGPcULG2nS/KpEjTuKDFuOwyTeq28WuY5c7KAAalX67txsUAqYLcTTqYrljDdCS8vT0BSKtJxKOIgtu/YjvkL5yHyWCSCQ4KlZmpCUkImkMrJnGVmNPPoTHUIQCG4Y0tNzahVmp/wiwsZZZ2TqsUReC3tQZVNsNQ8ywCyVjCtinY7hUUlW5yQkCC/lw0qha/aj7uQbl015xIwMMTV2phPSOB0LrEigtSR9z+Je66/2X3q5//8KTmgZA9LBheVz+OSCVJfxJA7u+AhF0jdeuQAXvtlOjYc3CMgrEqJ0pizaTVmvTxSQCrb7mNH8Nk/cySn80hstIT03t7gJgy9o4vkluYEUulFP8332wOoFV4eM58fIiHEun2/+m/Jhz0aG43iRUJExfrv7RtxaOLMCwKpLIVTq7RiJ9nG/PENFmxdJyygfiej406j5Iv3i6jQ9RWrY+Ohvbj+1eeE+WQ+p7ulQ0Dp3L6jJWz3y2Xz8fz0ybirUTNhFNfs24Hlu7bi95fewE1VaslpBKknE+LwyZMZJWgI6Cr27YK/LCB19d7tkjtLdWQy4MwhZU7s+tc/zhNIZbgvHQscy84Nm8q7wus0KFcZn/foL8wpWXPmFX+9cqGA4lLBoQJWqZycW5C6+1gEvnp2sDDIbAzRrjWou7yft9W/UT4zIPWqmY7MgxgL5GiBr3b/gRk7Z7lzULM6p7nG+/n6S/k87mconAQnULFCRTRt2lSY1AC/ABcQpRPbJZ7H9CWJXCOjqtlTld3KZphU81JesxYwIPVqHXpr3sK51Hzzy6Tq89Jhd8X7pqQkSzidzW4DbEpN9HTcKRw4dABz5vwh5WjsXl5IdaYgOSVZmFbJUHWp3hLIcdKXfA2nU5WhkfI0gMPBHA5Ve8wqQHQxRk+nv1oV/Kx90H3WC1ZWxtfaZ6oT8/frStTG+OavXIzuX7X3IEgd9cBTuPu65u5nzA1IJbNapf9juKFyTUzt3sedT1q532OY/sxAN0hlyK8OB2Wu6OdL/xShpO9eGIbODZvkCFLJVs7tNxqsn8mw0Pe79nLXTSX7d/2I50VM6MV29yDQxw+zN63Cve+MwL7xMy4IpP7ZbwxqhpfLE0jddzwSdYf0wOw+I9GyZoMMjOoqBaU/oGjS4O8/RaOK1UCgy5I7L3e4z207DVKz1knNClIJ8Er3flBEnSY+8pyETccmxKPmoCfwz+C38wRSyXa/9PX7OBxzXESzmI/LXFJeW+fbUvTqvndHSJkgihoRiNOJQbY9tyB1z7EjmPHcILfKsgGpV+2UYh7MWOCcFph/eAUmbJymgKNFtVzlmKrwXC9PbwGnZFKDg4NRLrycMKm1a9dGkYAi8PbykX0NoSed78xNVddj2RnWS3UKg6rL0BiQal7Ka9oCBqRercN/8UCqYFQQXDqQRnEkzrA2gNUumHt6LCoSs+fOxo6dO5CQlAiHM1U2lFT3ZYVVDf4yFccmM8nJWxYC5VFMdTjgdCkAX0zhJHFyuoSdtCCSFaRaRROsQFb/m+foBUwWIACP17wbj1VXCqOm5c8C+QWpVHmtOag7vus5DJ0bNJGIqrmbVuOed17F/FfGSpgow3G7ThmNAZ0exk2ufFLmYTLMc+idj6Fb83Y5gtQXbr0Lz7dRYzvpzx8xbs53kr9IYDdt2Ty8/eePwiwyJ5XvSL9vP5bPDk36xg36nvpsPP47vF/yOzWDl4npzGIy5qTmB6TymRju27hidUx9so8AMfaJism7oo6IwBB/Z07vI03+z951gFdRdNGTV9LovTdpIr2oNCmCFBFRBBsiCAhSlI406b1XEQSk2FH5ESvY6L33TiAJJYX0Xv7v3H37sglJSEICKTP++Une252dOTO7O2fuvee2TDaPaGJ5UhOS1LMebnhmykD8+/F8iZPls+LLvX+h95r5ImzFuFqWDgvGinV7yTuD7D1tNXukKO4Oa9dFPqMV/PXlUwTLUjbX7oQzacymNTjpflXillnoZsycpoyVvTxng5BkloZTBomFeHWvEeISnNvZWeLCGJOqSGra7k91lkIgOyLQ9pd+dk8qXeFX95jie97KbASOTnBxdkGRwkVQu2YdVK5UGaVLl5HvTDCJZxVjUcPDIyWUiRvxQkodzIqkZsdJo/qUdgQygqR6euyjq70qjxWBR+fuKxH/zMFochDySWVfs8UERydHIaRePl74b8d/OH3mNDw83REdGw2TxWTTq9MILRfCjN/kDqPkFY1izjDtx2yxamIDMTHyABdR4BTkrEwf+HXlYY1M6yTVqDBsfEGJBL2tbboFlYSW/eDf+vnzGo9EzYJV0qeJObSWtJJUuv82mDhA5mv7ms+Iu+i5WzfEPbRikRLo3+plvFjrGSGtFOJhnGeJfAXx19ljmkvp0OkoXbDIA9V9OSyMee2wcJyQP7oSU2WYIkGNKj6FCkWKS+oczutrXrckXnZRt4HI75pLlHn7fKHFcdLy++azLTC8XdckRzqtJJUVnvN0Q/sFY8XK2PqpehJPSxJHSylJOud9v3WLsOXYHiGJxImFaWc61W2C+hWqiFNaSkgq8aBAVbnCxWQzgG7DN33vgvlq6TY88sXXBZtZv34rFk8e06ZGAyH9JJzrdv8hIkl9mr+IppVroOb490XoqnzhYtImto2Kzl2fbi4iTOxHp8UTJHaUaYKYcogKzxzv95q2w6c9PpINMCr8jv/pC+k/rd2L3xkoqsWKpObQh4vqtkIgCQRG7J2Hkz4X432rhyDx/U5ymjtXLrGaliheEg3qNUC5suWRL19+ULE3KjIKzs4uMJutEt7EtDNkqcyKoOWMj5UllYNRqDH+1eKCVeXz+Gs9pe6rpm62QiAjSOotj/1a6vgHEFXjraU4bXpPq/QgqSkbldhY5gZjbCqtMNHiykuS6kSSGhONe/6+2H/wAE6dPolLly9JTKrJ4qAp9jKFjVkTGAoLDxehAe4y8m8SVS7gNeVfugLT3TeWgsJSUta6OFwTKvDq1lh9N9QYWyr128gmr6sr/FLkgJ9LHC5NxYYcaXHHaS3TLKl6PXHu0cVdi2BDK5V65mFn/E1fLxTMlUdIh15I6EiEGD/KlCQyPrGx8LznjXyuuUX8iIUuojsunMR179soU7AIWlarK8f8c+64uL02rvSU5MfcdfGUxE7S9ZeksmHFp+yEiPGOVI8tWaAwrLZ4RdZLCyljVvXC9tCltWT+guKWesztMvZdOWvPI0rSRbdUigz1bfGSliYnJgZ/nj4sMaPsY5sa9SVFSlKF1mHm+dQJJI/jdUMjIuRzvfB+uuFzR2IzdVdmztNLdzyw7/JZ6Q9jUBmv2tAWa0r8KAJFMt+kcg3pKz/jNX86skviVplChiJTvN+L2BR6eU25nu9dyavqalPSZTzozgun4OnnjYpFSqJFtdpiNSZhpes266KgEon6bT9fdKrXWIiob3CAiEwFhIbg9Weaw9FsRa81cyVvrZ4CiC7WW4/vg4vVCb8Mmw6zgwn7r5zF4esXJT6VAli1ylTAz8f2iXDWoNadBBq2k2rGZz2uo2yhYuLOTdyJIetk+/XCseHcYz9dbXOPc8fJ6igxtqooBBQC2ReBjRe3YuOFrXYPMMn5bvO04qrExcUZuV1zI2/uvChTqgyaNGmGsqXLwsnJBTHceI+MEpdfk2xeMy2fhpXFbJHPxOuKJJXk07CMi7/eSbi+0/5WBDX7zruc3LOkdGhSa6wqVbKRtqq/7X4gNsZBE5KJK/FJq+aMGnfbaU6dqmRFBBjoz7GjYBI3JyKjIsRiSKsorab+gf44efokTp85hbNnz4poku7mKxZYswnhkREICg6Gs7MTXFxctbhUxreSaNheAvYnNhXxJBdZyouRgGok02zPyapLyOsWUf2Fo7v0plWoifWyTioVc+eUeDAmtWbBypjXeETKG6+OVAg8RgToIltp1Lu4OHu9nWiyORQgemnheLF+0m36UZfZv32LvZfOYPOHk+PlTf733HH0W7cQx6eutOcxfdRtU9dTCCgEsicCf3nsl7hUbsgb09Bp6fOi4OToCFdnF+TJnRflylRAm9ZtUa5sBTA1jbYzrxs/ZQdbvHP0zW8ixg0zHpfaBXj2RFv1SiGQfggYSOpB6p1KDs24/R5FUtMP6sxVE0WOtJymVnmwMsUMVX6F3JkcEBEZIXGp192u4fzF8/Dw9MBdr7vyOUksLackpGHhYRp5pMuLzXrJhzcJbUxMlGxjUExJj1FNSYKcxJBKaFHVLal63CjPITnWSarx85Qib0xRY1T+5bW7V+2Id6uq/KgpxVId93gR0ONWyxYsgo51G4tllkJS204fwU2fu2KxpELyoy5bj+/He6vnoEfTNnimwpNi4WVOXMa4UoV5RpdeEleqikJAIaAQSE8E2v/WH9HMC2+3oMZ5XpGkUjjJyeqMMqXK4sX2HVGhfEWYQGEkWRbbU9DIWsaWb5Xt0zfT9dCi9GyzqkshkNMRiEdSQUGceC6/iqRm1wlCFxY+VOmq60CRoNgYREZGgGq/ZqtF+ywmCt4+3rh6/QrOnz+PcxfOISAoQFyDqYJHa2p0DMmttrGhaQPLY1t2FhnbSvdN7kZqMkokrCkv+otAfwnoanyJ7VYmFEfisam1puokVa+L+VGZA5bW1PlNRqr8qCkfOnVkJkCAaVgmbF6PQ1fPSw5ZuiQz/QpjVo3uvY+6qXT/nf/797gTcE82r5jOZljbLuIirIpCQCGgEMgIBJgv1TPotl0Q0ahV4Wi1ijuv2cGMkiVKo1PHV1GxQmWYHCyyyU6iqpNb7uPrawV9jaFvaitLakaMnKozJyOQRpIalwcqNe6bORnozNb3WImh0KilPKwtmkIoiWk040gpy241IzQsFN6+Xrh85TIuXrqI6zeu487dO3bXXt3yTlJrtphFHVgnk3xwkwSLC3FUjAgQpIakEjM9BlUnnfpupdHqmZiVVX9ppAZ3nQzrFlm9HxRG+KPDZ6mpSh2rEMg0CIiSNUU+TFpsdmYpjIWVuHiTlstUFYWAQkAhkFEIzDy0Cr9f3ykb7FyX8H3PdzyFkEhDuaFOS2rZMuXRuVMXVKpUBWaTVT3EIOQAACAASURBVGLk+aN5Z2lklcX4LFUkNaNGTdWb0xFIhqTqQd1xEDGKUU9ZrLlvxn2S04HMav23ZaAR6yljLBydnGA2a24sdOGluyBdgSksFBYZhlu3PeF2ww0nTp4QwhoYFCjpa4yKvyRzZKE6oWRd/IzpOEhS9TjY1GBlVN3Vz9N3QI2xJbp7b2IvkJReL2EMrH6dYi6FsK7ltJRWo45TCCgEFAIKAYWAQiATIUCCOvvIari4uAhJ1eJRI0VzQuJJ4SAktRxJ6itdUblSVVjMjqLyTgJrtKTq3TKuQTJRV1VTFALZBoF4wkm6wybVW/ViVPvVKGmcXJIiqVl3HmhJpwG6tHK0nV2cRUSJpDIoOAih4WGicmsyO8Bis6j6B/hh957dOHnqJHzu+UgcK9WAqfzLWFXN3Vdz+dWtkXwJUBmPCqbpYTHRBZSMOVcT5jw1WltTM0K6dZYqxdxdzZUrl1iBmxSqjVF1e6WmKnWsQkAhoBBQCCgEFAKZCIGX/hxgt6BybWJPOWcLSxJ33+Kl0KljZ7GkWs1OsnbhRru+Aa4r++rrBSNRTW2IUSaCRjVFIZApEbCT1FvuBzQJMxFOSo6kxjlsKpKaKcc0RY3SSKqD7CTywWqxUkpdcwckQSXppEgvXXj5HWNPw8NDcebsGZw9f1biU+/53QPFtvQdRhFLovgWSa+zM3Lnzq0p5UZGITw0XP5NbUnonqiliNEsvsZiFC/g54kd86Br6wRYJ6nccSVJnVp3IGoVUvlRH4RfVvqeeUV/OLQTvZu3h5PFmuam+wYFYP2e7fiw9SuykGG57e+LzUf2oG+LDvaUOmm+QBInRkZFwTvIHyXyF0qXqpnGZuuxffjg+Y5SH+8nn+AAFM6dL13qf5SVMK/qJz99gS/7jUXFoiUe5aUfy7UY/7/sr//hvefaIm8qxbACQoMlxRLz7aambNz7F2qXqSipgR62MGUU01C1r/l0pnJHf9h+qfMzHwK9dk7A7eC7kkaGax8WbszTUso1kaPFCaVKlMaL7V7CExUqwWqJI6l6bySlnm0NknCdkZYwo8yHkmqRQiDzIGAnqZ4eNpIap7WtLVYMXECzpCqSmnmGL+0toYKm6O7ayB4frlExUZJ6hfJZNLMyJpXE1WRyEOVfCiEFBAZIXOr2v7drbr+BAbA6WoWUigVerPCxyJcvH4oVKybJrvlQ97jpAX8//1Q1ODEFPbbTqNyrH5MWUpqwMTpJ1WNV9JQ3Mxp8JCloVMk+CDC/6EsLx+HynI0okCt3mjt2/MZl1J84AEErt9pzmP53/gS6LpsM90XfPRQBTq5Rozetxuxfv8X1eV+hXOFiaW6/fuLui6fxypIJ8F72k3x00v0aGkz8AN/0H4/XGjz3UPVz0zM4LEyEmzI6JjYkIgydFk1AvfKVMaNL7wzbJEgJIHyOBISFIK+za4b2m6EZufp2wNV5X6F0gcIpaZocQ4JafPDrMr4b+45O8Xk8sM4nfdH/+ZfRr+VLqTovsYOHfLUcXoH+2NhvdLorOzPuWbQREmxEhYSHwdnRSVKJqJJzEJh3fB22u++zW1PZcwnrcTDJJmOeXHlQpnRZtGr5AsqXfUKR1HSYGmm1Lmf0uyIduqaqeAQIGEjqfkMWYmVJfQTYP9ZLaImnHcRSyBJlyw1KK6KZ5NTCnKQO8jCPiqG1ldRVUwC+dfsW/vnvH5y/cB5ePl7iDsyUNOERYeL6y2OLFS+GypUro1ChwqBy3tEjR3HzhnuqM+sa3XrjYkLihAsSCijpx6TlAadbY0lO9fyoRZwK4Ou2cx7rWKmLpz8CWZ2k7rxwEp/v+A2reg61k+OHQSkhSQ2OCMOo71ZhQqfuKJa3QLJV+wYHIL9L7nh5T40n7Ll0Gu3nj8Wtxd8LUc3IcsztMnqunoMjk1bYLdsZeb3k6l7w5w+Y8r+NuLPkBzjZnrMZ0Za0klQ+Rcf9sAZNKtdAh9rPpqppWYWkVhvzHsa89DbebfKCvX83fe+i7oQPcHXul8jr4pqqfquDszYCf1zfjbnHv4iXqo5rHr7vmSe14hOVULXSk6hZvTaKFCkGq9kKi0mztDJuVbbgJYXN/d5aaSVjWRvRB7c+rbikZQ334NaoI7IaAgaSui+OmSbq7qs798btPCp336w23HHtpZARh5nkksq8dH2hay5/rE5WcfHlAYw7DY8MkxP5nKaF1feeD/bt34uz586KmFKsQ4y4BYeGhmhCTGagdOnSqF69OooWLSrX2LNrD65eucpaUgVaYg8q3XqqCxuxQj0ulS8c/s7vUvuQ0wkvrcKMRw0ICEAV17KY12REqtqsDo6PAMcjJDJcXAopQpFYYQqk0IgI+T65Bb1+HF10dfda1hceFSkbLa6OTika99SQVLpThkVGwNFikfgkY0kvS2qErf0uhvbz5R4SEZ7odZObY1TmDo0IFzVfpyTcOFm3b3CgYFXANTf2XDoTz5KaXP3Mt0pMeI/1Wj1X6tk6dFqSeVd3XDiJdvNGi5U2MZLKMWU/rSbLA8Ze71fSc4SEzScoQK6TxzlxAsIXHcMZomJi4OLomKj1zt4msyVJazhxpuWWczYxd9lZv36DaT9/BZ9lm1NMUrkMDotgfD9kLidViFdQWCgK5c4r6cOSs6SGR0aKEJ6rk3O6WQ51ktq3ZQf4hwRL/WxLUjluIxjnHx0JF6b5kBdJXHkYSyqfLaGREZJvN6G1lFcoO+wtTO38nuTl1Yubzx3UHNcH7gu/S5Kk8n7nHE9qfqhnfNZE4LdrOzH32BdCSiXrQHS06HI4Wh2RJ3du1K/7NGrVqIWyZSogf94CMNsIKtV9tU1sEtS4pXLCeNTUrjmyJoqpa7UiqanDSx0dH4EUklSdmNKyZiCpNtdOBWrWQyAmOlbUdi1mqyxUueAiARWxJEklw3jVCERGRcgCxGIxi9ov3X6DggNx9eoVnD57GkePH4F/gD8iIsNFeMnF1Rl58+ZBgQL5UbBgQQQFBcHPzx8+3j4IDg5JNUk1IquTSFEMJmGwWu07ohQ64k9YWBhIVPl9al8YBQoUQMWKFZE3b14h1nx5PRNbBa3y1M96A/yYW0yLVtt5H2NN75F4d9VMBIVri/nPegyJt2BkMw9fv4i3V8zANe9bYt1/89kWWPLOIOR31dxwuWCsPrY3/h09H50Wf4LTHtfFhXLOG33x3nPtxBq07K8tQlQbV66OHwdNlAVzciUxkkoy9criCdg0cAJaV68np3934D8M2LBY3DbZtvEvd8OYl96yk9WHIamT/7cBjI1lXCkJDdvfrGot/DBwAhgj+san03DxjrsswKe/1hsfvfCqfYG/ce929Fm7AL7LNwshI0F/amxv7Bm/CC8v+kQwJWGgBWlJt4HxrK285jsrZ4JuyXTlf/2ZFnivaVt0XT7F7u7rHxosC/l9nyxFKZsLKV0yu6+cib/OHpMNrEK582Fk+64Y1q5LouSE/WkwaQDOe94A3S51gs840eNTVwn5+/HwLnz05TLcDfSDo9mC/s93xLw3P7APHcl79XG9sWPMQnRaPAHEm/3q3awd5r/ZX0iEXr4/uANDvtZcR0lYBrXqhNmvvx9vGpBQ9V23ED8f2yttqlS0FDb0/RhPV6gqx3FB9dOR3ei/fhHuhQQJ3r2btcfy7h/Fq2fzkd1Sj19IkHze9elm+KLPKOkTSXvxj7oKeSTR0fvd6qm6+H34zCSn5VWvW3h7xXQccbskxzSpVB3fDvgExfPFWbJJ9jhXZv7yjbT/iSIl8NUHY9F46ofx3H1fXz4VTSpXx+W7nliz83d5hjOG9LdhM1A0b357G56ePBA9m7bBwFadUvXEIEl9v0UHHHe7jC/3/Y3omGixyP744SQUzJXHXldweBg+/v5zaQPbWyJfQazrMwrPP1XXfoyRpBKvehM/wIetX5WYbmNpP38Mnq9WFyNffF0+3nb6MHqtmSf5dnlvDmz1MqZ36S3kfv3ubXj/iwWyyaq7c/KcmqXLiys77xfeV3zp0d3//MwvUCBXHtng6L12Hn4/eUjGr1qJsvI8qFqijFyT7Ru0cQkaVKgq80KVrIdAm619ZU5wjcD7neq+XAsxn3uNp6qjZvVaqF2rHooWLiYkNbE8qbJWEulJragUNEnPA0VSs949kplanAhJNRhUJSbVGLPhED9IVZHUzDSWqWsLDamxfMzaFJtJTk0OMJtNMubc0SdJ5UuexJSWVZJQCihFRIQjINAfZ86exo5d/+H23dsSm+riQgukK/LkzQ1nZychkV5eXvDx8RFyqpHGtFlSjS8BfReUFk8RPTCb7QQ1JITW3Eg7eU0NKCSpdFHOkyePSNQzrrZdSB2UiEne3TE118gpxx51u4QGEweg+ZO10atZW5TIVwj7r5zD0r8245dh0/F0eY0U/Hn6MN76dJoQ17Y1n5Y4ueV//ywLx/99NEWOoaWk7NC3ULZQUbzxbAtZIB66eh4zfvka1UuVR24nF4mP46JzyfbNstDcM34JnJNxsTSS1HyuufDN/n/w4ZfLsLjbAHRvrLkGcmE9afN6DGr9CuqUq4Q7/vcw749NaPlkbSzuNlCOeRiSOnHzeizdvlkw6t7kBSE4n/69RRbdFrMFr9Rrggblq+DibXfp65pewwUjFi7C31szF4GfbRWSGhkdjXLD3kKRvPmFMJEwXLrjgQk/rUOf5u0x7TVNnZp1MxY3n0suISa0Nv528gC2HN0LElM9JpVkjq6SByd9KnGOJItNpg9B2YJFhCyTeFE85++zR7F73OJ4xMe4cOP4ctxJqj7vNQzOFkfkdnZBu5pPC0nuvWYeBrR6GfXLV8GVux6Y9L+NeLvh85j7Zj9ZAvK6ZYa9jZL5C6LrM83RqOJTuHD7JiZt3iAiT5NeeVcu9/vJg+i/fjEGte6EeuUq48Jtd3ATgGJCM7r2kbpIKF9dMlGebYNavSJz7NcTB7Bu9zb8PHgqmlapgXOebmg7b4zUwzbd8ffFjF++kc2DT9/ViCqxn7B5ncyLpytUgX9oCJb/tUXq/3XYDORzcRXhrC3H9gjhXf3ecMGrWL4CaPFk7UQfATy34ZQP0bJaHbxct5FsWCza9pMsfneMWWDfcON4fr3/H4xo3xVPliiLC7dughsWB6+ej0dSOy+dCM5xkro3G7YUYr/87y04dfMazsxYY7cg0u21V7N2IvyVmkKSeptzqXZDdG7wnFju5/3+vSz6d4xdaLc+kyjyXh3cpjPKFCyKvZfPSL+Wd/8QbzV8Xi6Z0JI6fevX2HTwPxybstLeb/al9dxR+G3odLlfNh3cgUFfLhMi27RydbnnF23/CdVLlscXfUbimtdtwWTgxiWyCdO8ai0Zd4rj8D4e+d1KrOgxWCy79JCguzNXPrw3uCnGe4MbXT8f24cNe7bJ5kLjStVFFK3MsLfQtHIN2TRTJesh8O7fY3Er2Mse6qSp/FJtxYSa1WuiZo1aqF2zrpBUElfJZ2HLj6oRLk240WhF1XUyjOFJWQ+ZjGmxIqkZg2tOqTUBSY1PUAmCIqnZcypoD18H0KIqLixiRXXQRJIYfcqgVVHJ1XmlJooUExMtMafkmhcunMdff2+Dh6c7fP185VguBHgMU9do7jRRtryp+mZHykmqLmTEdtA6StccvgxITEkiXV1dxeLJ6+j5zkhSJTl3GgQx9OuxbhLgxo0b4w3H5igakbxVLnvOkIfrFUlq/Yn98fOQqehYp5G9Mi6ei+crJAt+vrxeXToRAaEh2D5yjt1K6Onng/oTP8C/oxfgyRJlhKSWGfqmWMYmvtrDvn9NwrHvylncXPCN3Vp16NoFtJo9EpfnrEfRZGIpjST1xM0r6LhoPL4b8Ana13rGRo6iUG7422JlmtG1t33X/Jfj+8XieH3+VxKr+bAk9dsD/wrJK5JHU9Hdfek0Xpw/Bu8374B5JGq2eTz06xVCgrgAT4qk0rXx7UbPiyVSv9uo+rp21x84OvkzOe9/R/eIFdVj4XcgOZdnfGwsuq+ahT9OHUqSpF6+44kGk/rjjxGz0LBiNTnvpq8Xms0YihldetkJR2KzJil3X69AP1y5e8teH899b/VcwXTv+CVi/dVI6lvo9Vw7O9nkcQv//AFf7fsHhyd9KpckeXDzuYtnn3jS3oS3P5uBK3c9heTRHXf76SN487Pp8Fj4rd09l30n4ezT/EWUK1QMG/Zsx2f/bpXr6+XI9YuoUKSEWAhJYIp91EVI3dTXetlx5kYC5zut+7QGs6TG3ZftICFqU6O+3epN3OiNcGP+N7IJwPuk0MBXsaHvaLzVsKW9fZrVcP59JPWWn6/0Q59Dh69dRKOpH+LU9NVyX7E8DEktmq8A/hw+y17/32ePocuyybg0Z72oQt/y90XVj3ti/4SleKpkOW2uIRbvfT4XdLn9a9RcuecTklTe/3Un9MN3A8ajxZN15DzO/63H9wnBputlw6mDZIOK1mtd/OjwtQtoPWcUTk9fjdIFi8h5qXH3pVW47fzR8jzRXYc5Lk2mDxZLOzemuEK66XNXrLWFbffswz0p1dmPGgG6+/56dYesI1hEWMvqCFeXXGj4bEPUqVUXpUuURW66r4sdlQfFufk6UHRS1kpxaxk9N7wiqfePpiKpj3qGZ6/rGUjq3vsZqiKp2Wu0Db3RYodMQlLlIWJbDIvrry3bqXxkcwGWxETivqalkXF0tsLd/SYOHT6As2fP4PLVy3BkHKtDLELC6NbLtDbaLqQmNsCzNMablBJvYg8zWklZ9HhZPa8ZXzA6QeXvkuomimlywuV3Y0kopsTv9TyusnASIQSS6xipQyfAjWs8g5FF38q2c+BhOrbjwgms3709XhWVipYUV1iOr25JdVvwNcrYFow8uP+GxfALDsI3/ceJy12jaR+JxaLFk7XsdYVFRooVc+k7g8SaqJPUv0bNQZ2ylezHDfn6UyFKdO/Vi/s9b1T5uAcuz9mAksmkZyFJfXHBWEzt3BMjv1slFiy6QuqFrp4VRnRDh9oNxUVQL7TCrPz3F+yfsAy1yjzx0CSVBOjHQZPsMYun3K+hxcxhWPXesHiqurN/+w4UN9o6ZKo0JTFLKhfk3BTQXVd53L/njqPfuoW4OHu9nEdVYFoLtwzW6tHLlmN7xaqZlCXVO9Af5YZ3w7w3NVVXlt9OHhTC+8/H81CnbMUkp1NyMam85+h+edbTDW7et8X9ly6tez9ZIhZynaRybGjZ1Mufpw5j8FfLcX7WF/bPWNeJm1elf9e972DToR1iOds5ZoHEY47/8Qv5ji6pSRWS2uYzh6Fu2UpoUqUGqhQvLXjqc5hk+IkR70gd3NDQC58f1cb2wgvV68u8ZUkNSeXxrIPt5qbJde/bIKmkC/OVuRvl+qfdr+H52SOE3HHu6YXu26WHvnEfSS1VoIi9LTyW5I9z5PiUlahRWksd8zAk9Z3GrTGiveZ6y3LN6xZqf9JXFLNJqrkp8PbKGejXooNYz/Vy1O0yznm44cjkz8SKmZCkcsy7rZwpXhW0TIeEh6PV7BFicad7P12Ia47vI8+CZ57QPDJY/EKC8fl/v8o5+kZKakgqLc0L//xRPA+MhfeQo9kqcdeqZH0Ett3ci1mH1mgk1QGIjoqCi4sr8ufNjxbNW6BunXrIl7sAnBydtQwIcQsYW+fjW1L1e5f3b1o2x7M+og/uQVqIqsLywbjmhCMUSc2AUU7LDclmJHZTpqSuNN3MElscF2sc97vm0a3tWGjpZLRCa2usqPfyd2dXZwQE+OHGjWvYuXMH9u7bi3z5ckvsaiCFVWK1ONa4lDEa23VwMGsxQgZhI50k6n019lnfmdTdafidfr6xHmMdxpcFf9d3OUl49RgUvqAkbY6NnBpT2+g5Xpl2Zly13hkwQ7J+lVRsJVkzlsrFSmHcy++IZUNI6qQBuLv0h3i5Nul+5xMYgG8HjBeS+vTkAVqsWiKEcsqrPWWxqZPUQxOXi0VLL8O+WaGlrjCkz+BCvNKod1NEUmkhoYstU5WM/3Etvh84wa5ySsXaCiPeQZVipVEgd1yMnX7tlT2GokKR4g9NUklKaTHS4xZ1kvplvzHxSNDc377HzosnsXWItlBOiqTuHLsQHAe9MAclyadOUhn/yZhJ1p9wIR4vJjWBuy+PJen65Kd1EqfHWFDGHQ9t2+W+uM+Eszspkkr34m6fzQAJZ6mChYXgkeiQdCUkqbQIVixa0l41c6FyLl2YtU4+o5jTWyumg9Y8WtFeqFEfl267S/5NnaRyU4PHrX//42RvQG58LPrzRyGInn7eIj61tvcIvPlsS4kV5vz6c8QscQE2lmenDBKyvrLnUPk4tSSVBInzkK7ez1ergzKFigrp4tiRpPKe6rBgHP4dPU9cffVCEaX8/V++j6RWLlY63tiQYJce+ma6kdSEKWhoHa0xrg+uzNkgXgxbj++X8eXmgtUSXzCtQuHiEudL8bPEhJO4WdH3iwXYNW6R6CW8tGAcrs37Ut6RHNMa43qLZZvu7QkLNwmqFtcsxakhqXRXnvf7JtQqG7cBoNdNN/PJr/bI+g9u1QNsu7kP849vsMek0vOKokmFChVC2xfaol7d+rCYKKhmgYOERNky69mxU2mLHmYaJbemTdNa9mEao87N9AgkTlJl60grzI0aj8zE6i4ONgIj92uiRthM3/mMamBKiGVi107qBn1QfWm6sVNMUo3jK/ZUcfUlAQ0OCYSX1x0cPHgABw4dQGCgH0JCg8XFVxdRotCEWEFtU0R3ldHbbIzrSG48jCRVd7VJjqQaCa9uuU1oUeX19OvrJJX/0n3YxcUFb1VsjzfKt82oaZKt600JSSXWdK/jAnxNrxHxY3xiGT+mPWsyiqS2nDVcCMU7jVth1Pef48u9f4lrKAkAVVvLDeuGcS+/jSFtXrOPlaZqq8Vyszysu++jJqkr/tmKJdt/wompq+KpoU7d8iUWb/8pSUsqrVfdVs4QEsb4Ym4s1ChVHo0qVRdrWHJFJ6ley34U66hepmzZiE2HdkqsLYkMx3vQxqVgep3UklSSZ4ohcR7VLVdJ6iLJodVOJ6lf7PpD4iGPTf4snqseiTyt7iTB7Bf7yphdPi+ued+WuGQSaXoFUCm31NA3MFfcejWLMguJPy34Q9p0xviX35HPdJJK63Ri6r9GzOimTmGghW/3R9enm8vxjN98Ye7HIurDe4QEueronhKrrQt7sY5dF06h1ZwRmY6knvG8jtazR2HP+MUi8KSXiOgoEcnSS2IklTGudSd+gGFtu4jyNMdnZldtw5BjUH9Sf4ndnU6Xaz3Xt0111Zj7lCR1Suee6Nk07jmelLov3d2Hf/MZTkxbFU+FnJbdxJSDs/UDPJt3rt0vA+weVFyfUI+iRPHiaNWyFWrXqgOzgxUOMCuSmgHzQJHUDAA1G1eZCEnVYg/1wnDy+CSVO6JGCxu/1uIXVdEQeBCpTAqn5MhmUnWmiaBKAxKIYBk2I2R07ZuF8ceaqr/iKewAhIeHIigoAGfOnMLxk8dx6dIF3PW6I+JLTs6M8XCWRR8tZjGGLLxydYN7cUI8jN8ZyamRZOpEVf/X6LJrJKg66aQVla7ALCSgfDFRCZif6xZW3aVYz5M6p+Ew0JqqSuoRSAlJZa1zf/9e0nT8OnS6CNew0OWSsYm/D5uJXM7OGUZSKZJCt2CqejKdBy1k7Wo9LeqjLHRlPXr9Ev4bs8AuDEQhHMZD0uWSVliSTMbPeS763n4M3XKpQkw3TV2hODEEKZz0qEnqOc8baDZzKAa/0BnjOr4t9yFdZJ+dPFBcMpNy96U7bpu5HwuJN1o0UzIz6FrdZt7H2DV2kZBcurKWL1wcr386VTDULeF01W49Z6QQGFpO2R7d3fdBltTXlk5CHhdX+9iRiDA2Ob9rLlEGprgU82NSnOiDlh0xvlM32WjgcRy/Jd0Gge6rdAk+f+sGfrC5kPNZwpjVz/7ZKilLmB5J4i7veEgb9ZQ68//YhFHffY7jU1eips2Vdulf/xNl23Mz14pokE+QP4rkud/yRwxptR3341r8N3q+qCnTethn7XyQWLvN/1pEw/gkbjLtI4mH3DZytoghcd6+smSCEPur874SkSsWxn6n1pLK+hdv+wm37nlL/G/CVDHGsU4sT2pCSyo3NOtP6I9KxUvh6w/GCvHju4D9KpovP2Z3fV/m35hNa0QMy+hRwGt9te9vaQ/H49ehM/Bc1Zr2Jgz/9jPBbPvI2XarMuO5x25aI9jomwJ1PumHTvUaixWU408XaM973kKAtwyeImJIjCemW3dQWAhqjn8fr9Zvirlv9JP+kxC3nf8x3mvaTsTd2P43VkwT4aShbeM2r1JyH6hjMg8C7/49HreDve0NKl68OMqXK48mjRrjyarV4BBrsbn6Kktqeo+aIqnpjWj2ri+OpHrusTHThFZRJjHWGItmVVUk9UFTIiNI6oOumbbvDW4r8Syr+lhrtWrDr5NVLaG1iCjFMq9qJG7d8oCb23UcPXYEbjeuw8FBy69KFWCmJogWoaX4eUt1jBKS7MQsrIm58hpJqt53ndBK86hQHBsrMaZ6qprg4GA5NH/+/CK0xDyojD/lD62yPJ6fs/DveY1HoFahuDi4tGGcM89KKUmlxYTE4Kcju8RNkwtvLiYpHMT4VpaMsqRqJHWjqLyyMD6046JPxGLTo0kbcSukS+nfZ46icvHSiIyKkji5kS++IaldWOiaypQZtLTQ/ZAuySRbXMRTWIUWMIpCJbaZ9DhIKjeNVu/4XZRYGQtMdd/AsBB0rt8Un/7zsxAiloTqvhQM6rJsiijw6oJUXMQXz1dQyN2LhvjMhDOeAkka4b8sCrckYb8Omy4WQKZxociOk9UiFkyqGZOcNK5cA38Mn5likrr9zBFR92UsJEkuXWBpnf16/99CRKjOSjG4b/f/h+m/fAVXqxPyueYWksq209pG6ykJdN8vFgppIx5JhQAAIABJREFUoqs366FVfWzHt8XCyUK8Pli3CLTAVitZVrBiiqUJnbrj9We0Y1hIrpg2h0SHIlDtaz2NBW/1T/SBwJjf15ZNFndkYsTY5/rlK2P7maNCUNf2HiliR+dv3cQH6xaKSFSV4qXgExSIjnUaitIyN1MehqRSUZjiT0yFc3fJD/HiSBM2OiUklefQQkw3a/bniaIl5H7J6+IqJFAXuWLMJ13NOS9IKOnmz+Id5C+bCtys2DNucbwcu5wrJKq/nTggbvck9aybmy+MXdULRcNGfrsS5QoXEwVgzikKZL2/biG2HtuH8qLg6iCplkhs/3d0Lz75SYtzJpbEmbH2C7sNkH+Vum/2eJ/NPrwWO+4ek3c/Q3+qVK6C2rVqoWKFiiherDhiY7R1r3L3Tf/xViQ1/THNzjUaSOruxH12xb3XkCdVkdQHzoesQ1INXbnP/ZffMRVNfJJql1o3M8ZUtHwRGhoMf38/nDp9EjduXEd4ZDh8fLzh6eEu+flYh8lsggOJoB7takiIrbciKcLK7xPGreouvAldefVUNXosqx6fyn8Ze8LPmQeV5JWklefTcsqXFX/n53od2zqueuBYqwOSRsAYG6wfpcc6G3PM8TgSUVpQSTAYd8p0Msb5kHRdxmhq7SqJHZtYKxOt0yYipj/xSGxIpKlCy8UySaceP6rXSQLHfJT8jkSHhYtoLvbp5qhb2xK2QX/gJoxwSqr9CT9/0N92zBMIevC6tFBe97otGNOqSbwld6TBdddYP4l38xlDMatrH9S2iSSx3xSbYZqZM9PXJNlPtoPk2N3XC5FR0UIqGIvIdvB+u+F7V4TVyhcuCpPJDM97PvKc0MWKUoKHXhdJBZ00yhXS66K1xAGlC2oWRhZuNnj4eSEgNAzM2UrLpHGu0aWbGxQ3fO4IoSJZYZyosXBeUNCHc5YW3LIFi0qfEhZei/OAFlj2h0JOSRVi5BXgD68gf2kX06NQ0ZlpgyoXLWlvgxwX6C/HVixaHK6OWp5cyQ1tq1x7zhrvssTvjYTYut/zwrgfvsDydz+M55p939xNQiQmsbFie0kQPXy9UbJAIdm8oVXVOD/l+3s+qFqyDJwtVvmKmwEvzBkl6WCYoilhITHV701XR0chnwxDSfhsoQjaDe87qFC0hORX5lhzjG/5+SAoPFTIp3F8ucHq4ecjsfPlixSXe1q3KhNVWmK56WDMB5vkoKovMiUCMw6uxi6v43BycpY1Qa2aNdHo2YYoUbwECuYvKOn5EEvRJGVJTe8BVCQ1vRHN3vUpkpoB45tWkppYU9LuzpuGjiUSpxrf9VdbVFLllzGnJKm6QBLDBz1vuePu3dvw8/OT9DSHDh9EZGSUxLCaLHEk1eiOm1grjfjp6r46STUeb7S6JmZt5aKNVlS69ZKgUg1Y3zllPSSjesqa3Llz21Lm0DocjSJOBbD++elpAFGdohDIfgh8u/9fiMLwuEV2Msp7bvOR3WIpOztzbbKkJvshkv16RK+XZX9tkbROFNYyEslH1VvOKabaYXqkf84ew+Cvl+PIJE0FWBWFQHoh8Pu13Vhw8kvZFOP7vk7tOmj23HMoVaIkChUsbMuPqmJS0wtvYz2KpGYEqtm3TkVSM2Bs05OksnmPk6jSxTsuPjUu3pZxpzExUQiPCIOjkxWOjlaER4QiJCQIfv73cPr0aezevQsBgQEICw8XZWAJg7X9lxjZ5GcJLaYkqbrr7oNwNRJZI2Ykq9wtJcEmUS1cuLCQVl9fX7vlVI9N5XkkrzUKVAJjUlVRCCgEgAu3buKpsb0kN+VLdRqK9e7EjSv49eQBEa9R8XnZY5ZQpOjZJ6reZzl+VL27fMdD4pdbP1UP3+z/FzO79sGg1p0e1eXVdXIIAse9LmDUvsXSW5LUp6o9hWeeflrcfWlNNVPZl7nklSU13WeEIqnpDmm2rjDVJBWxtphUcfW0FSWc9NCTRCdYSRHS9CeqSSky64JKmqpzQpIap6gLiTklKbVYmc7FCblyOYuoUkBQAE6fPoWdO3fi9p3b8LnnIzGqjGEVsqpPG0lJo/3ohTgYY0v1VDXGB1tSDzkjSdVJKcWSqNxHF18fHx+xpFarVg2BgYG4ePGiPV6Vx/F8Wl5Z3q70IrpX6fjQ46oqUAhkFwQosPTrif2iMksnuBL5C0ramGeeeDK7dFH14zEjwJjvxds3427APdQoVUHinZNyl3/MTVWXz+IItP/1Q/um+BMVnkCN6jVQvVp1lC1TFhaTIqkZNbyKpGYUstmzXjtJ9fDcbTSYxfU2QUyqIqkZMxESurMmF59pJHkPsi4m3toE6szxDtJTDmlklerOmmCWFpqskUbN4knRJFokgRj5zNnFCVYrY9sicdP9Jk6fOY2zZ8/g0tVLkl81OibKTlJ14SOdhOpkVSeo+r8JCaydzHKLJBGereOhW1+5S0riSWsqRZFIUosWLWq3pPJ747X06w2v3QNtyjTOmMFWtSoEFAIKAYWAQkAh8NgQ6PXfJHhHBIgmRa2atdCQManFtJhULRJVxaRmxOAokpoRqGbfOhVJzSRjm1aSyuannqjGKfXG776BoErFOkmNE7mQ9DOUS4qJkdhU/k43WhJWElQLfyxm+Af4w9PTE/sO7MWRY4cRFhGGyOhIcfYloTWSVN06q/fFaE1NzoKaWL+NJFUnnAlTy9Dll4Wfk2Sz/QkttnMbD0ftQlUzyexQzVAIKAQUAgoBhYBCIL0Q+Hj/YpwLcIOrq6sQ1FbPt4KrsyscrU62ZAZK3Te9sDbWo0hqRqCafeuMR1L1bsZTm1SW1Ecy+okJA/HCCVOyGD/TG5Y2khpjyG8b38XXrpeaCEnV2hkjqWXMZgeD2FCkEFWKKTE+le69VP3dsfM/7N67G4EhgRK/GoO4nLo6OTWSVPYpoTU1OffexAZHJ8A66dVIdLTdtdiYvkavWxdo4nEsG1vPRDGXQo9k7NVFFAIKAYWAQkAhoBB4dAjMOrQW/9w6LCnpnm/5PDq82AGx0ZqHFmNRlSU1Y8ZCkdSMwTW71pqApGr0ND5J1a1rtm9IWm15M/V0EiQmqjwcAomRVKOra1K/60QsdVfneJGk6hbVB5FUMZ9KkTNiYhATEy1pZehKS8so/xYSGh0l1lQKK1Hxd8euHSKg5H3PC4EhQVpcaiytsBoBdzA52K2YuhuxZknVyHDCTDU6DvYHncHrV6alLb7VZIof52oUZNLPNZJkHUcS5GKuhbCx1czUQZrDjmZ6CBbm2WRuR6ZnSZiaJSMg4dhN3rIRDStWQ7uaT6fqEvP/2CRpI957rl2qzkuPg5kTtWaZCujSoFl6VJeiOiiCw5QiXRo8J6lP/EODMWjjUix+ewAK5s6bojqyw0EUeGo7bzT+GDELdWzpczK6X0yPQuXjInnyoVnVWvddjt8zP2fCwnvJ1clZlHUZn5k/V5747+OMbriqXyGQQxBYf24rNnvsQLmy5dCoYUM0bfIcYqNjQAcxB5urr57GKf4S9/77NodAli7dVCQ1XWDMMZUkQlLp4mDsv/GGNBJWeoMmF9uYYzBMl46mxN03sTjVpCywyTfK4O6rD7Y9/YxhjHVLqmExpbfBmI9UI6QOCA8PQ1QUY1QBq6MFLi7OOHBgP/bt34ubnm7w9fMRCyx/9PPtwkniAmxT/zWIJ2nX034S9l8edvwfFfg0hqpzVDCPIT8jEdVjUnlN/hjjUGlB1UWW9DbVLlwV8xqPSJdxzY6VcPZ0XDgeuZycsLHvGJQZ9iY2fzQZdctWxvStXybb5bY1n8ZzVWqmGRYu7lvNHoHXGjRLtepnl2WTJU/jkm6D0nz9tJ7IHKOtq9fHJ53eSWsVqTqP87/N3NE47XEN52d+gfyuuSXfZqWR3XFu5hcoXbBIqurLygdP2rwenn4++KznUDsxZF7OPM4ucLTl5Ezv/gWFhaLAgFfQtEoN/Dt6vlTP++bb/f/g8x2/wTvQX+ZivxYd0aleY2kXc3eWGPw6Pn33I8lF23zmUHgs/O7RqrunNxCqPoVAJkXgb4+D2OSzA/Xq1UPFJyqiXJmyMJss8uOAuHy7svpIck2cSTuXiZulSGomHpxM2DQ7SXX32K3lCOFC33ZD6gv/+O2OIwIa1VFW1PQa16Ru3gdZUY1xmClriz5mxk2GBBZzqcgmnmQkqbZ9fS6CdVJIgsofiiPFiLtsrIgRMJequ/tNXLl6GUePH8Y1tysIDg0WASXN+kpraaxYU6WPplhZqBljRPk3i0nU9owEWtvjFJ4qP5q8E/OeSd2xWjtYt05EdUJvVA9OKNjEa5Gkzm00PGVQ5sCjeM83mzEUVYuXwafvDkbBga/IQvypkuXQZ622IGe5fNdD0pR0qN0QzlZH+ezV+k3w+jMt0oyaIqkph273xdO46nUL3Rq1gtlkyjEk9ZrXbey6eBKd6jVBPpdcGP7NZxjWrgtKFShsB6/4R11xYOIylCtULOWApvLIbw/8ixL5C6F51VqIiIrE6E2rsWHPdvEAKFuoKM553sDfZ49hZtfeGNiqk2zeufbtgB8GTkTl4qXxwpxRuLnwm1ReVR2uEFAIpASBUz6XsOr2VjRr1hzly5VHsSLFZE0hVlQmd9d9GGwrY61OZUVNCbYPOiaxtW76Z7B4UCvU91kBATtJvXFzV6xOArSUljRtGWMiDd2RrxzABaOiqI93mHXilRI14PgtTSYFTbwDdVfgZPpps6jf/+DRSHBQcCD++utPnDh5FN73vBEZFSGkVreokkhCfiAENSKSIkxWmMxm+Z21WCx0K9ZeHLExWtvNDmYxTwjZ5WexsBNScSu2uzSnbozeqfKSSj+TDGQ6SWUuwzEvvY3SQ9/Ev6PnSQ5NY1nxz1Z8/P3nuDRnPYrlLZC6QTAcHRoZgZs+d1E8X0FxK07KksoNjTv+vrJRUTzf/dfLSEsq5z6tcyQjJQoUsqlDxnUiKUsqz6NVLTImWghNUksgqT84UO6ZInny2y2CPO+O/z0Uzp3XvhGQFNBGSyqvdd37NvK65BKX1MQKn+/sEzefiuYrCAv99xMpPM43KADh7Hu+guKZkNJyLzgIdB0vmrcAnG3pnxKeSxdYWiY5/laLJdGqPe/5ICQiHBWKFMcLc0chl6MzVr43FCXzF5LnR0JciwzqjMOTVyRJUukaTXfbonkKwCmJdrEhPIZ9oFU0OXd3bhY0mNgfP3w4UUgr3a8joqIw7se12H7mCI5PWSljm69/J/w6bIbcL++umoWDE5enFEp1nEJAIZBKBIaeW4y2bduhXJlyKFSwsOZlFR0DB7sWiyKlqYRUHa4QSFcE7CT1prtmSdWkt7X/ZzGGzTho7NVeNG9LdROn64iksrK0k9TUXOhBY2yLTk4YQCqXiEFYWChOnjyKCxfP4aa7G7x9vODn5wcHiwlmi1kmGQlllC3O1SzpYiLEqmphzKvJJNZSzVWXk06bp1zoya4nySs/FvJq+9F9dNIQL61IavJzgwj3WTMPL9VpKD+vLJ6IVe8NjWepYg1JkdRv9v+DMZvW4MrcjWLhYwmNCEenxRPE9ZFWJZbwyEgs3PYjlm7fjDwurjL+7Ws9g10XT6HXc+3t7r6R0VFYv2c75v72nd1tksRp+mu98MazcVbbhCTVLyQIPVfPFYL17YDxQmiMhcSo2theeLfJC5jW+T2722VAaAiaTh+MFk/WxpJ3BmHb6cMY88Ma+IcEi0Wf7VncbZBYjfWSGEllztGxP6xFSHgYouXeicXSdz5Eh9rP2s97dckEVC1RFidvXsWVu55SN111l3YbhL/OHsWyv/4HJ6ujkMn+LTti0ivv2kni6O9XY+vxfTg+dRWsZrPdkjr79b5YvfM3hEVGwDcoEM88URWLug3EE0VKaHdsbCz+PntUNhhYr5PFKuM0rmM3sYI72ohivYkf4O2GrfD7qYPw8PVGWFSExCgvfKs/Wlevl+wkOnfrBkZ8uxJn3K/D1clJsCPOYzu+LXWwHLp2AYO/Wo4bPnfFNTcyOhqD23RGn2bt4eKoKXQTFx5z299XXHeZX7PFk3XwTf9x9us/OeY9zHujn8zV8T+uxbrd23DLzxdF8+a3z7/d4xahfOHiOO1xHcO+XiFu0iTwnIMftHwJg1q/Ys/XOfaHNTIWLEevX5J5QcI5uXMPvNv4Bfs8aTT1IzStUh1z3+gn83vToZ3SR2NZsn0zvtj1B44JSY3B87NHYGXPIbLhsPDPH7G428DUPKjVsQoBhUAqEFgV+BtqPFsHRYsWQx7X3IiOZkgQMxDo7r4PWvuk4mLqUIWAQiDVCCRKUjVXB60IMZWiEVTSCbsXhMQsylGpvrA6IX0QeDQkNWVtTdxdmSlqwuHhcRMeHm646X4D192u4erVa2I5hZlzJxbRsSSpFF2ygCliQsNCZUHu5OQsJJYWVs09WBM10P7fBJMDSSpfKNoUlZ3Q2BiYzDa39DSQVLr61ipUJWWdzqFHyYaCA/F3QFQ0lZ7pIhX/OfCwJHXe75sw7/fvsbrXcDSoUEWIAOukANKCt/rbSSpdKD/6chmWdf9QyBFJ1r/njmPo1yuwdchUPFuxmoySkaTSetl+wRghpoyrzeuiESNj4bPt/bXzccr9Gv4cMUviOlkoSPTigjE4MGGZWACrftxTyNXrzzSX5+Hq/37Fyv9+hfvCb+0kKCFJ9QkMEAI85dUe6Fi3kZDbZX9vwcY923FjwTf2815ZMgHbTx/BvDc/wMt1GwnWQ79ZAbryVitZFp+/N0wIvJv3Hby2dJKQbT3mNymSStL7Wc8hKFOgCILCQzFgwxKERIRh19hF0j+Pe97izs12DW37mlgIfzm+X0jlz0OmCjlnqfNJP1zx8sRywb2+jM/oTZ/jmNtlHJ3ymVgzEyscnzeWT8XdQD+s7T0CuZxccNr9Gl5dOhHf9h9vJ+n1J/ZH1RJlMO219+Dq6IQ9l07jrRUzsKLHYPRu1l4st+WHdxPyObVzTxEbIsnkOP83ej5qlK4glzeSVN/gQHCTgQR765Bp9o2VUjZL6HPTh6BwnnyY92Y/IaXHb1xBt89m4OMOb2LUi29IfSSpC/78ARM7vYt3GtOV2owNe7Zh6pavcGH2OpS2uRUbSWpCHEhIfzmxH32/WCAYj+7wlhwi95Jt44Y46b/n0MeM6rZCIEMR+Nn1KCrUrIy8efLC0eIom+CMZNLChuJrsGRoQ1TlCgGFQKIIGGJS98RqFiqWJEhqwkWcTaxGYfv4EMgKJJXKv6GhgQjhAjHYHxcuXMDRo0fhH+SvxahGR2mxzWZuesTFqXLBz0Ubf2hFM5stsFodYaKbLxwQHUnXHJvrr4mEyayR2dgYmC0kr/cpHqRooBRJTRFMDzzoYUgqrWYNpw7Ck8XLYEPf0fbFOgkUrU0ftn5VSCoX8q8s/kTI4ZbBU+1usHS77bp8qrjf/j5cU2rWSeqUV3uix+dzxOr244eT7rOgGjt28bY7mkwfLCS1XrnK8hWtpvz8x0ET5e99l8+Kaqxu3eN3T08egNPTV6NMwaJyTGKW1P1Xzsl5erzu8RuX8dz0oTg36ws70SFJ5e7+1qHT7M36/uAOvLNyplgLX2vwnHzODZ3Xl09F/fKVMf5lTZwpKZJK669R4fjAlXOifkv310pFS+KrfX9j+tavcXr657IRoZcXF4xFjVLlMeeNvvJRnU/6ChH8st8Y+zHsU7v5o3F59gYhe4kVErTWc0aK+y43FgrZlIaPul1CrdJPwGI248j1S+i8dCIuzV4fT9yI/Q6LjMQPgybAK8APxQd3xZf9xuKthi3lUnxO1JvUX6yfH7TsKJ8ZSarensTcfS/evolmM4fhyKQV8bwCuAFC8rt95ByZhySpf505KnHYJLIsjIMl8d02cjaerqDlV06KpNKTgBb0EvkL4pV6TWQeuyZB6B94k6kDFAIKgTQjcLG4L6zVCwhBpSeWSG1wAzyhBkaar6BOVAgoBB4GgTh1X4+9Np/N+LtHmrtv4iq+sYlI6D9MY9S5qUcgK5BUkdeKiURMTBSiY6PgdsMNZ86ewYWLF+B2002ElEhOHcyawiVjsywWs8SkioU1Klri4uJIqub+GxnOOpnKwQSL2SI/EZERElNiIkmV9XXqo6b/fGll6gdCnXEfAg9DUoPDw1D7k75iverbooO9bpKx52ePxBvPtJDFPS26JAO9m7WzkxL94DGbVmPj3r9wY/7X4gJLkkpX1Ut3PMRNs2+Ll8Qq96DyxqdTUSJfISzqNkDIYKVR7wpBbFypupzKe/Ck+zX8eGgnSNKue9/BVS9PXJi1DhWLlpRjEiOpPO/Yjcv46fAu7L9yHm7et3HN+zYuzdmACoWLy3kkqU+VLI8ZXXrZm0n34s5LJ2HHmAWoX16z+PO+6fH5bCG3s15/Xz5LiqQenbISlYuVstfHNDW0nH7RZ5TESw77ZoW4oD5ha7t+oOc9bzStUhObBk6Qj0hSadH88IVX7XWx77XG98HlORvFnTapsmbn7xiwYTHKFiomAly0gPdo0gYFcmnW6lX//oJh334m3xkN9CSm5QoXw86xi2QDouCAV9C5wXPY0PdjseT/dvIg3vx0qrg46+7LKSWpPx/bizdXTEOVYqUltl0vtHrnd82Fw5NWCIEmSb181xNf9xsrf7PQLfrJ0T3x85BpaFTpKfksKZJKt3S6sdNyrc+PB81B9b1CQCGQ/gh4VAoHKueWZwc3vcVQo3tnKUtq+gOualQIpBIBO0n1FJIal+5DryfOhVNTWY0rkugyftBqKi+uDn94BLIGSaUukuaCa3U0IyAwAHe8vLD9r22SoobxqPxP/o0lSY0VSyhdf52dnWUBHhwaYsutqrn4st8RYUx34wCrxRFOjo4ithQWxjQ4kXCg+2kavNCLuRTChlYzHn5gVA2pikml6M1LCzXLIGNS6X5a+5N+GNa2C/o/r1nEWOhSSkvqm8+2tJPUJtMGo3vj1hI3aCyjvluFbw78C7f5X8mcIUn939E9aFSpOp6vVgdTtmzE9lFzQAGo5ApjR99bPRfnZ62T3Jcr//1FLKsFcuWR9pAMbz66GzVLPyFuyWUKFpG4xkOTPk2SpPK84d9+ht9OHECtMtp5hXPnw6jvP8fxqSvjkdQ6ZStJrKletp0+IlZGxlHyOxbeIz0/ny0WwAeRVJItutHq5aavRlLXvz9KcnoSN7qiEuOEpWbpCni1flP5mCS1//Mvo1/Ll+yHufncQc1xDyapPIGbBSToB66eF8s0Ra/+N3gKmlSuAZJYjg8tvgnziTJ2VI/t3Lh3Oz7cuAylChaGq9UJjDPm5sPIF1+3tymlJJV9pjr1e03b2q3ieiW0+vZp3l7mEUkqyfjGvh+Lqy8L3Yjp9k136AeRVM4hxgozTjYn5atVj0SFQGZDwO8JILy6i2xsc9Ob3lgaSdXVfdOwiMhsnVTtUQhkYQTsJPWW5z4hqcw5Gbd1rbleakUjqTZzq/wuPvtpYQJZGLDM1vQsQ1JNTAejWeTDIyMQGhaGI0cO4/iJY3D3cEdAoL9YPum+SboaTXVeyXXqAAopWR2tyJcvPwrkL6AJlUREwMfbB0FBwYgIjxRC62hlTIkWk8pz01IUSU0Laomfk5Qlle6qJGjnZq5FbicXOZmWqIZTP8SQNp2FpNLFu9G0D0V99bsB4+1kgCI6JKlD2rxmd/elVTE4LBR/jpxtJzQUvOHntHRtGTxFrkGSSiVZWgIpsvPqkomgiuve8UuS7bRXoD8aThmEga074dv9/0rM5IRO3WUeMv6y5azhEgtKayDjIkn6aozrg6OTVyRJUikKRPfZ7wd+gmZVakr/zt+6KW7CJ6d9nqEklUI+HxiI/97LZ9Bu3micmPq5qOOSOA7/diUuzl4XT7GWGwmMDdXLw5BU9vVJG1Hm/eodGICOi8ajZbU6mNW1D87dckPLWSNwdc5GuNpcanldWth1F1v+XmNcb0x6pQcaV64uRJ0CSySUxljOpEjqoUkrUL5wXAoaEs/6Ez/Akcn8XLNksyTs98OSVO09SslBtQBOv6eNqkkhkHoEgkoCwfVchaRGRUbZNC6MBFXdo6lHVZ2hEEg/BAwkdb9mSaUYkhBV/qkJ1ejuvhIvaHCf1HNMpl9zVE2pRSCrkFR6xcUiWshlrAMJqxnu7jdw5coVHDx8EO4eN22WVE1EiW67VPhlChpnZycULFgQpUuXlh/Ou9DQUNy4cQNeXlQKDhD3PEdHR7uyKclqckmjk8KZgkkqR2pqZ2HqSOrh6xfRYuYwET+ie6lfaDA+/XuLqJ/OfaOvXd2XFssJm9dhZpc+QkKokLp6x28SMznttV524SSSqt5r52Nip+5oV+sZcRentXHBH5vwy7DpqF2mop2kMlXIkm6D5G8S1noT++PVek0wo0tvu+tmYr1hqpB1u/6UOXVg4nKxlrIcd7uMZjOH4rMeQ9CgQlURA1rwxw9iKWOM7HNVaoha7RufThMCTQsfU8jcCfBFm7mjsarnULGkMj3M3N++x+8nD+KXodPErZZkjO6+6WpJHfUu6pSpKEJPdDXl5gBVfCkc9cvQ6dInxuq2mfsxnixZVizZFIzi5gDdgBmPyjyfLGklqdyAaDztI7Ee012YKrqMNe6+ahbGdXzb7rbNuFW+kya/2kNch2/5+WDgxqUY8PzLYl3n5kGpIW/gsx6D0dDmYst25XV2FQVkvSRGUrmJ0LlBU7xctzEOXb2AXs+1k1QzxJuKx5xfTGNEga1R368SVemxHbsJrXwYkkoizTn924mD+Lb/uHgW7fS561QtCgGFQEoRCCsA+DV2lXhUuvvGrWn1WHxFUlOKpTpOIZARCCRDUjVyqnFUG2G1idroUqqKpGbEkKSuzqxCUkWw0iEWFFEiieBijb/7B/pj7949OHf+HO7cva2p+kZFadpdDpoQCnOq0lKaO3du5MmTRwCiQBLT2JBjfKKYAAAgAElEQVSsRkQwXtUMi8UiMaosaZ2bL5RuhBF1eqZuENTRiSKQlCWVJIXqqHN//14sjxwruuue9XQTAqSnoKF40vrdf8qino8gxpX2fq4dLt5xR9PKNe0klXOJ5G7EdysllQktcwVcc2Np9w/xQvX69rYllid1/Z5t6L1mHjZ/NBkd6zRKciSZq7Pc8G7o3qQ1lnf/yH4cY1Qnbl6PtTv/kPaRWI5s/7oQafaHJJTusRRXojsz+zr79ffFXZVpeOiuSisqLYDD23UVN1eK8FCMqE2N+ulOUmuNfx/fD5iAj75aJiQvODwUL9Z6VjYMKOSjPe5jpe1M7UJ1W1qdSbAHteqEj9p0tltT00pSeQ2KJA356lOc87whccL0oOjRtA3GvvS2XWmZOAz95lPsunBKxKX4NmLKm/EvdxPizHFeuv1/Mj900SrW7WJ1RPtaz4rqMPFOjKR+vuNXcRNm+ptCufPh0MTlUifJ8uhNq0EXb2erk2DRuX5TTOnc0y7w9DAklfPlnZWz8OfpQ9g2YjaeeeJJ9fRQCCgEHhMCUc6AdytXcRSMjoq2tUKLS1VZKx7ToKjLKgQMCDyApNpoqmRDt9lRbb9LhlQHW5oPBeljQyDzk1Rts8MowMX4U8adOjk7SvzoqTOncPr0aZw5c0qIZ3hkuJ2k8mwuRkloTWaTEFF9IU2rLEks66ZkPEkC/9YIjS4hn7qhUTlSU4fXwxxNy2hAWIiQA+biTKpwYe8XEixETlfCTexYEp17QYFwMDmgYC5tM+NRFeYcDQwNkThVuhizzf4h/Du33fWUcbbB4eFCdvQ4y9CICASFh6CAq3YeY1Vp4c3P8wzKuundD8EqOFDw1N1nE16Dz5bAsFCER0XIGDEVTXoWvlGCw8LEnZb16/lXE16Dbr1MlZNwnrj7eqHm+PexadAEUQVmoRcG0+V8sG4hbi78NlnlZs4/XptzRUs3EVe0uRmKfC6uyc65tODBucEcvJwrqigEFAKPF4E7HXLZLam6LgvfIYqkPt5xUVdXCBABg3CSzd3X5vKrwxPfwZef6kq/NuKhvCEe60zKKiRVI4+cMxRFssDqZEV4eJj2ExmBq1evYsfOf3H7zh2EhoUgLCIckVERNpddjXhyzc6Xh745ornz6pslJrG48qOYGM0aZA+nTsUIKZKaCrDUoQqBx4jAwavnxdX64qz1KFtIS/XD8uPhXZKO5+7SH+zWz8fYTHVphYBCIBMj4PO8K6IcHRBFdV/KrPD/FEnNxCOmmpaTEDCQVE04SUxYEpPKYstbeV8aD50c6JtNqU/zkZNAzsi+Zg2SStJIISObK67ZJO65EZEkopqrrs89X1w4fw7X3a7hpvtNePt6i5iSEFHGsIqlw7ZlYpuetpz38p0ef6q56WhEVZ/DqcF/RO2eeKFM0m6fqalLHasQUAhkHAJU8u2wYJzEqjKulxZhxgQzTc3w9q+LC7kqCgGFgEIgOQR8WroiUkhqlHhjOZhMaUhcpzBWCCgEMgKBZEiq5u6gaa0mJKFxFiyNy6ZNSTUjOpTT6swqJNXoGs6YVMYb0vKpK/py3MxmB5w7dxYHDu7H1WtXcev2LVGVFuupycHm9qulqeGc4wtFiCsVgW2WWn4mLxohq6mPK6FoEsWTVFEIKAQyPwJ0jaaok/s9b3kGUNm3RP5CInqkikJAIaAQeBAC9551Rlg+zZLKcCLmZ5f1xINOVN8rBBQCGY5Aiiyp9yvl6y6/tvYpkprhA5XcBeKsiJnT91qItE2QRdLKmByESIpdNDZGrKn828XVGXfv3sG1a9dw5twZXLl6BSEhQQgJDUFoeKikl+HxzKEqrr228/m5lnfbIREJedlF0fZSJIZa+10n9zquGuEFZj87VJHUxzqb1cUVAgoBhYBCQCHwaBDwbuCE6MJWOMAkgozcBKc1NWGc+qNpjbqKQiDtCKQlo0Vmn+cPjklNlPcYSarmjqmKQiA5BCjUQhXW6OgoUep1cnISMSQKJ4WHR8BsNiF3nlySeiY4OBinTp/EhYsX4OPjDS9vL9z1visxqrScWixmmMwaSdXqiBJRJdah5R6My/cr3sI2cqpZWLUJzZ3SuDhZjTSzrGsxDcVcC6nBVAgoBBQCCgGFgEIgmyPgW92KqLIusFqski0gMjISZqvFvibI5t1X3ctGCKSFpLL7mZmoPiRJVQQ1G83vjOsKLZw2F5qwsDCxpDo6Wu2xpBRPIuFkPlQ9vpSuvkxJ4+vrjetu18WyGsL0IjHRCAsPRVRMNJxdeDzT0UTaxZSio20iSw6626/Znp6Gsa96/SS2fBnpZFUnsts6rso4HFTNCgGFgEJAIaAQUAhkGgT8ajghooyTpAILDw8Xjy2uVzSFX1UUAlkHgWxOUg/YzKEOBuEk/dc4S6nxNyq16mI4WWcYVUsfNQIkgFT0pTU1JCREvG+tFovEf/BFEB4WLuSTllBaWfk586XS1dff3w/X3K7hxMkTuH3nFu7d80VwSDAiYyLhmstF3H5JUslWNcIareVWFZLKtDSWeCSVfeeNnJCk6rtJ21/+/FHDo66nEFAIKAQUAgoBhcBjQCCwoiNCKjuLD5asH2whSZnZuvQYYFKXzAII5FCSGkdE5TfD5hIdLvmjikIgWQQSWlIdHISIWh01AhkVESGkkYJKZosZVqvVFnMaI+43d+7cwZVrl3Hy1AmcOHlcXiKxplixxtLVXCypdOU1mxATTZIaK3snjDGhgFKcmFJ8V18txtWmOOzggOKuhbGh1Qw1mAoBhYBCQCGgEFAI5AAEQktZ4FfdGZKAQF/PqjSpOWDks18XcyBJjUWsId40PknVCKpyiMh+Ez1DeuRAdd5YcaXhDiWJIy2nIqDE+NDoaCGpkqdMhJW0mUXyGhQcCN97vth3YC927PgXkTFRiEGMFoMqoaSxUjf1+CTulJXYBKf1XKmJ7YoaCSq/L+ZSCOtaTsuQ7qtKFQIKAYWAQkAhoBDIXAiElLTgXjUn4aeiTWFbU2jb18oIk7lGS7UmOQRyGEnV4k2Nt2gcSbWloLHrpqqJoxBIHgGKJnHWGONCeUNJZl6mmLG54erpaej+SyVfLU8qJ1osdu78D7/+9gtCwkMQERUhZJdKvxRSCo+KQERkpAgyUQCBF4uN0VLTGAWSdIKsx6Aa/y3qXBBrm09RQ6kQUAgoBBQCCgGFQA5AILiEBfeedISJ/1m48a3lXZf1hxIFzQEzIPt0MVuT1FvuekwqXXqFMiTYR6JVNf6nyiMi+0zujO4JKSof/hazRYsJjY6S+A9aUS1ms4gWkKzq1tbYWM0Vl+dERkeJWNKlSxdE9ffS1SvwvO0pcawWqxkuLs4IYQxrWAicnZ3FXZiWVJJU402rWW81ISWdnJLA0rrLn5oFK4N5UlVRCCgEFAIKAYWAQiD7IxCe3wTvei6wmq321OraxrYiqdl/9LNXD7M1Sb1tI6kJ407tVNVmVTVaVhVJzV4TPCN7ww0OEk4SSL4AqKzLn+ioaE1Eycz4VJOQSn6v5T3lOSaER4YjMDAAfv734OvrgwOHD+LchfMIDAoQd99cuV01khoSDCfn+JZUY58YB6v/6O6/uoAS20KSOr/JyIyEQdWtEFAIKAQUAgoBhUAmQSAsvwm+9V3haHEUy6mW2k6R1EwyPKoZqUAgh5FUgyXV5vIgt69ROClWc9NURSHwIAR0SyqtmDoRlReBTYlX3HMlgFSbdxRFoiIwP4uIiEBwaJAIJtEd+MSp4zh1+pSdqFKAiS8XLSYVmrIvNMJr/NEFlEhU9ZypJKn84TVqFaqCBU1HPagr6nuFgEJAIaAQUAgoBLIBArSk+tR3hcVkkTWEFmKkrUWUu282GOAc1IUcRFJ1e6mRlGrxqYqk5qAZn45djaZ0Hi2jkipG29qQ3/khrafRMYiKjJJdTH4tsaVWq5YqJioSUTFRMJlNEoPqduM6Lly6gAMHD8Dd0wPhEWHad1YzomOihOdazRa5hh6TSnde/Zokyrrrr+7qy+u0KdsYo+r2Ssdeq6oUAgoBhYBCQCGgEMisCEQ7O+Bu09xwiNXCjbjOpYcWUywqkppZR021KzEEcghJTaDoazeVKpKqbou0IcCHPi2gkn/MgdZOxoVq6WcYi0qCGh0ZiYjwCCGV5K2Ojo5CPJlcW/KqOlk1N5zYKIRHhOPO3TvYs28vzl88D89bHnIMSWpkZITEopLkmqgoHBOjpbexxZ1KnCsFlwyxqTqZfaF0I4ys+17aOqnOUggoBBQCCgGFgEIgSyEQ7WKCV5Pcsg4R84wtNEmR1Cw1jKqxNvHRtACRmXMClyrZSDNrMSZVu0E1n3y9aJbTONdfZUlNyxRQ54gbjcR6MAWNlnrGbDKJa66uwhsbbcsbIzuZfFNollDNuuqg7WrSrTc2BsEhQXC7eQMXLl7AqTOn4O/vh5DQELG4sj5RDBarreZGrLsYG9POiNy8rfA6L5ShJVWRVDVbFQIKAYWAQkAhkBMQEJLaNI94cnFjXNYetvWK5varikIgayCQ7S2pMXZCaiSpht+Vu2/WmKmZsJUOFEWClifVThS1PRHZuqTVU1P41QgsrZ8kjharRUhpWFiYvDxoLY2h8i9iJWb16vWr2L1nN65euwpPTw+btTUakRERQnKZnoYvHiHDtngT440sBFbIcyy6V+2IHlVfzoToqSYpBBQCCgGFgEJAIZARCNxpmx8R4ZGgvgUFHKNknUKvLkVSMwJvVWfGIJCtSeotj/2abI3Bciow2nz05fcEKklKNiljJlp2rFUsoTKdbC41doKq9daer5RRqmJBteXiNWkCSBJT6qDlVJVk27a4Vm8fb1y9ehXX3a7j5s0buOfnC/8AWlWDJc2NvGQkFhZCavmvEGW2xuYOzPrpgvxu1Y7oXrljdoRf9UkhoBBQCCgEFAIKgUQQuNUmj2yKa4KKNu8rbQGs8FIIKATSAYHECHRK3Izt7r6eHvtija68epuSY+YpuUA69E1VkYMR0OeY7rLLl4YD85ySrMZCLKyBgYG4dcsTHh7uuHXbE16+XpKeJiDIH/4B/mJ5ZaFVloIIOuGFyUGLV42JhqPVEe9W7YTulV7KwWirrisEFAIKAYWAQiBnIeDZJlfO6rDqrULgESLwMDzSTlI9PPclumX0MJU/QgzUpbIhAkYlYO5yklxqOVQdxIWXuVVZ+FlwSDCCggLhHxiIoOAAhIQF4eLlCzh0+KC4/oqrsc1NWHZLLSapgySXOVKtjlb0fPIVvFtZuftmw6mkuqQQUAgoBBQCCoFEEfBok8uu5Csp2hOz2CjsFAIKgTQh8DA8UpHUNEGuTnoUCAgZtYkb6eq8xlQyzHeqq/Tyc1pFwyMjEB4ZhvCIEFy6cgEHDx3A3bt34efnh8joSDAVDq2wDmaN6FI9mOfRytqjaidFUh/FwKprKAQUAgoBhYBCIJMgYCSpbJJJkdRMMjKqGdkBAUVSs8Moqj7ch4CRpBotqaL4a0glo8WRaIGnFFlirtTImDB4+3jB3eMGjh8/jrNnz4olNSomWtx7RS6JSsG2uhivynhU5e6rJqJCQCGgEFAIKARyDgKKpOacsVY9ffQIKJL66DFXV3xECBhTxvCScbGp9zfArt6LGMAUIxbVkNAgXLlyBRcvXsSly5dw1/suvxWiSjIrhVpMZjO6V35JCSc9onFVl1EIKAQUAgoBhUBmQECR1MwwCqoN2RUBRVKz68jm8H7ZVX3pfsO8qmYtRY1e9NyntIbqP2JhNVEkyQSLoxkWRwvu3fOFu7s7/tz2B86ePyd6fVHRkYiI1NLUiMXWYkL3KkrdN4dPOdV9hYBCQCGgEMhhCCiSmsMGXHX3kSKgSOojhVtd7FEhoJNQXk936TWKKekT33gD6PLxVPQ1mR2EqAYGBsHb2wtHjh3B+Qvn4XnbU4SWomK0XKxyvhno+WQnvKvypD6q4VXXUQgoBBQCCgGFwGNHQJHUxz4EqgHZGAFFUrPx4KquaQjEJ6IJEvYa86xK/lTmVdVypOoKvlT+dXO/getu13D5ymXcvnsbvvd8ESN5gLX/elR7WXKlqpK5EIiWjYQYu5rz42gdY525oaErSj+oDeFRkXCyWB90mPpeIaAQUAgoBB4zAoqkPuYBUJfP1ggokpqthzfndi6hcJJu9UwuKbBucTWZHITYMO5UF12i9dQ/yB++vj44fvI4du/ZDQomWRyt4v77VsV2eKdKh5wL+CPo+cjvVmHDnm2wmMz3Xa1Rpafww6CJ8jlJ4fK/f8banX/gbsA9mE0mWM0WtKxWByNffB1Vi5exn38n4B7qTuiHOmUrYcvgqbCa49dd+5O+2DV2IfK65MKiP3/E3N+/t58bGR0tdZtkcwMonCcfDk5YDierVdqwesfvWL3jN7jf84aFx5lMaF61Fka0fx01S1ew18M5ueXYXizZvhlnPdxgtVgQGR2FppVr4OMOb+LpClUfAbrqEgoBhYBCQCGQWgQUSU0tYup4hUDKEVAkNeVYqSOzEALi2mtyoGHU7parq/qyG6Lom4iVVXcJjomOQmRUZFyamlgtRU1ISDCOnzyGf//7F4FBQQgNCxMy+3aVF9G9qiKpGTlF+q9fjIioSKzoMeS+y5AoWmwE88Mvl2L97u1Y0WMwuj7dDA4OJly8fRMdFo5Dodx5sWvsIrg6Okkdt/x8UW74W8jvmgdjO76FIW1ei1d36aFv4vT0Ncjvmgu0yvJHL09PHiAkskuDZvIRpxTJMMu4H9Zi8fafMO/Nfuj1XDtpg5v3bXReOkkI6H9jFqBY3gJy7P4r59B23sd4v3kHTH61BxwtVgSFh+LdVbOw/fQRuC342n5sRuKr6lYIKAQUAgqB1CGgSGrq8FJHKwRSg4AiqalBSx2b5RDQY1N1y6ouoMS/dbXfhKq/MdHRiIzUxJGcnZ3lJwYxYjENDw/DlauXcezEMZw/fx7X3dzAtGg9a7yMHk+9nOXwyUoNJkllGqDP3xuWZLNJ+FrOGo7F3Qbi/eYv2jcjeIJ3UACazRiCdxq3xtiX3o5HUj964VV8+s9W7ByzEA0qVLHXbySpCS9aZ0I/qef1Z5rH++qU+zVpw+gOb2JY2y7xBLt8gwPRavYItK/1DGZ06S3nLfjjB7HQ3ljwtZ3k8vObvl6Y8NM6zOzaG8XzFRT38jPu1/FE0RLI5eSclYZOtVUhoBBQCGRLBNzb5JLwIL2oPKnZcphVpx4TAoqkPibg1WUfDQJGAkp3S/2HV9cJrH6MWFEp2Rur5UBlqhmr1QqzxYzwiHD522w2wfeeD9w9buLW7dvw8PTExcsX0b7Is3jnSWVJzchRTQlJnfXrt5jyvw3wW7FFLJIJy8xfvsH0rV/Bf8XP4qqrW1L/GjUX/dYtRM3ST+Cb/uPkO5a0kFS6+H745TL4fbpFXH8TljU7f8dHXy6H/4otYv2d/8cPGLNptZBUktH/s3cW4E0uSxj+qCu0pdBSnOLu7u7nAoeDuxR3KO7uzsHd4eDu7l7coRQpVKk37X1m04Q0TSVtmibt7L3nAZL9V77dP/nfzOyMYiEwlbkTn3a7i0YLxqBb9YZY1214ckrNbbMCrAArwArEo0C4eTp8q2bBkMo7hRVIJgUYUpNJWG5WNxRQBFAakezcqex1eYTeKBdgAgJyzSRYpbOpMpgNCAoQ51QtLCyEe29gcCBCQkPx89dPnL9wDo7+luhf+B/dmHQqHQVB6sNPb9CmQq1oM6yWvyjK5JJaP6nOq2/uOOc6T6UKu25dQKfVs/Fz+X/IYGEph9RLYxYhk3UG1J4zEss7DUDzUpUTDakEnFdfueHKuMUqx3Dm6T00XzwBnxbsQKb0Nnjm8RFtVk7H7+AgNC1ZQZxXze+YHSWy54GtpbW8De+A35h0YBPaVqyNynkLp9JV5mmxAqwAK6AfCjCk6sc68Sj1VwGNQKr7l+t/fB0UtJCd+0uMPLENLCltKo5D39tPjKZp9RrZWsv2jszVVwagirpILanSV6KOrQqLa5gkTLxmYmIiovlSCprgkGD4+/vhw8cPMP0UiqZW5dOqxGrN29PfB6+/f4l2jbWZRbRgQqoaJADdduMsMlqmj/b2mKbt4FKrqXit67q58A0MwIFBU1SO6cC9a2izcho8Fu8WgY5kllSCVAq+NOXQVsw8sgMf5m9HFhu7RFlSB29fIUD5xPBZKsdw6cUjcT72+ayNyG6XSdShIEwbr5zE4tP78eLrZ2E9tbNML87VtipbTd6O4rlqtUTnyqwAK8AKsAIaVUBAanULRKaLlHv8atvdN7mfZTUqGDemlwro6x7L6lRJ+hivaUhNCjknaAdEEoeo5OpoZ9gS1FYslZJ9DkkZHF8buwK0NyJBqCogVe4uLF6ACKQk3jQAQoJDEBQcJPKmGrz9jVJ+WVnZBCiw8+Z5jN+/MVrN0rnyYXe/CXLX1tggNb4zqa571uLg/Wt4MXuj1HVbqay9dAz9Ni+F379HYG5iEgNSPbx/ocqMwWheqhIWte+HHMPayQMnKbcV25nUOcd2Ye2l43g9Z7PKzxMaH4Hyr+UHYGVmHmOMnv6+ePT5LXbdvCCg/Ob4ZSiZM28ClOUqrAArwAqwAtpSQBFSqU86mpouUtU3T/KNiJ81k09bblmqgL7uMYbUOHawvi4q35SUw4Rcfsndl84l0o8ZkfKbNJ2h9HV6n6L/hoaGCouq5VcJsr0zYfkSoIBQlH4JUCjSHwViQqVinYScSSUA7rxmDh5NW4PCWXPGGE2nNbPxxfsnzrvOF+8pW1LptQcf36DGrKF4O28rykzqi8fT14novgmF1JNP7qDF0km4Pn4pSqmAywFblwm35avjlogmv/t6C1hVDobkFxSIIuN6YHbrnuhQqU4ClOUqrAArwAqwAtpSgCFVW0pzPympgL7yDEMqQ2pK3jfJ07ewpEaKc6mGBoZIFxW1T3Z2ldLa0H8EqrLgSgSrZj4RcLgnSZ4xcatCgYRAKgFfrTnDkc8hG1Z3HQrHDNI0L0GhIdh87TSmHNyKg4OmoIJzoVghld7ovWkR3nt+xcuv7ng8fa1akPrrtx+aLR4PcxNTbOg+AjntHURfIWFh2HnrAlz3rMGWXqPRoFhZ8XqPDQvw+pu7cO0t7JRTDut3378SqWn29J+IOoVLIVwiwd47l1CzYAlkscnIu4IVYAVYAVYgBRUIsTWEZ3kz4e5LRfzYSj9ya3FM+goQWpSIu0qiAvq6xxhSGVKTuPV173JZxF9p3k0jOTBIJBIBpeKLiCDVUGpNpW+jiMgIGP8Kh/3tEN2bUCoaUUIglab73c8bVWcMxhfvX2hcvAIyp8+A888fChCc37YPhtRvKV9XVZZUaoPqFh3fS+Q09VpxUC1IpevJZbfGrGECdBsWKyfOt1555YbnHh8xvnlHTGjeUR5BmAIn1ZkzEr5BAaievxhyZXLEp18/cP7ZA5Ab9KUxC0VqmjNud9FwwVh0r94wzjQ8qWjJeSqsACvACuisAgypOrs0PDANKsCQqiRmsgvCZ1I1uH1TV1OKkCrOnyqkpJFbU8kVOApSCVjpfLNBoAQOl4NTlxg6NpvnHp+E1mRtjK94+PzC/rtX8OLrJ2HBzGaXCQ2KlkXFvIWj/codEh6Gq6+eiOjANhZW0ZqlfKfffb1Qo2CJaPlLZZUoJ2tue0c4RFlrlcdEAaL2370KN/f3CA4LFdbPukVKo3qBYjHOy5L1lc6qPv78Dv7BgbAyNRfW3hZlqsLCxFQ0TdF9J/y3Ee0q1kaVfEXik4DfZwVYAVaAFUhGBRhSk1FcblpnFEh2JkummbIlNQ5h9XVRk2mv6E2zBEGREeTuG3X2lEYeCcgsqbLoqiKnapTrr6hLkHqFIVVvFlqHB0qOY9p0F9NhKXhorAArwArorAIBTkbwLmaCyKgPbHb31dml4oElQQF95RmGVIbUJGx73b2UvnCEJy/lS5VG+RGuvhERf86dSIMqRRlaoyJFO50O1N1J8chYAVaAFWAFWAFWQGMK+Dkbwy+vMUOqxhTlhnRRAYZUpVVJdkHY3VcX7wPdGJMs94zsl1FpcF9pNFoKqET/IytqVCRa4R4cGSHcULOeCdKNOfAoWAFWgBVgBVgBViBZFWBITVZ5uXEdUSDZmSyZ5smW1DiE1ddFTaa9olfNRkYZSYVrbxSkCjCl9KhkXY2CVNn5VamVNQLZzrO7r14tNA+WFWAFWAFWgBVIpAJeRU0QmNWILamJ1I8v0w8F9JVnGFIZUvXjDlNzlBROXvY/+vYRCbqjLKiG6aQES6AqbtwIQBIpEX93vBYMw+Do+T/V7JqrswKsACvACrACrIAeKMCQqgeLxENMsgIMqUoSJrsg7O6b5E2bWhuQGk4jIHXgjUA6EREhHQyi/pNaVKW+wOI9wakRItJN5qtBMAySpqnhwgqwAqwAK8AKsAKpVwHPcqYIsTNkS2rqXWKemQjLErvxRXb0TReFYktqHKuir4uqixtN22OSu/tGBUSiP4T9NMqiKsYj7tk/wEqQavM0GGZfwrQ9XO5PjxS4//E1yBpfIoezXoya8rp6BfijknNhyIOF6cXIeZCsACvACiSvAjJIVeyFfrzWZnR2ftZM3jXm1hlSY+wBbdx0sfWhqV8FtDEHvnmSQQGK6msg/YqR/3ZEcBr1S5L4IyriL+h8qjyQEpDeLQjmDKlJWpTA0BD4BQUgc3pbGEQFp0pSgzp2cduV02FjaYVVnQfLg28l9xBpu1IKJSOR91e9Muf4Lpx2u4djQ2fAzNgk1otF8LBIwFAW9Vq9brg2K8AKsAJ6p8DX6uaQmP9BUuF3JctHo6XZ8LOmloROw93o6x6TW1K/eNzgg3hpeAOnuqmr+hlUeYfLk1n++dXU6m0orN+Gpjo5tDWh19+/oMvaOXj65SNez9mMzOlttNW11vpJCUhtu2o6SmR3xpim7dSeZ2NR/oMAACAASURBVEIhtemicehdsymal6qkdh98ASvACrAC+qjAl/qW0YatTQuqPurFY2YFtKkAQ6o21ea+dF4BC49w2LiF6Pw4dW2AoeHhGL13LdZeOo4iWXPh4cc3+LRwh7CmqlvoF7+wCIlwqU2KVS9MIhFdG8djfQyThIuIz4p9kVUxPCICxgaGMayl6kCqaEcigaGBYZxzod9LwlWMQ6ZdoTHd0ah4OSxs11elnBKKTh0ZAWNDoxjvJxRSsw9rh9mte6JDpTrqLlm0+qQn/eyTGKtvkjrmi1kBVoAVUEMBsqB+r2ahxhVclRVgBbSpAEOqNtXmvnReAYbUxC1RSHgYxu3bgLYVa+Hjz+/o8O9MtSGV4PS0213MOLIDP/19YWpsjLYVasG1SVsxKE9/X0z4byMiImI6fQxp0BKFnXKKet/9vDFq9xrc+/Ba+HWXz1MIs/7uAYcMf4C59YqpWNC2D+ad2IMLzx/A1NgEXas2QP86f+G/u1ew6NR+eAf4w9nBCYvb94NzZie5MKogdfHp/7D71gXs7DsOuewdQdC+/vIJbLhyAr+Dg2BtZoGeNRqjd80m8nZCwsLQYtkkrOk2DEO2r8Azj48CMjtVrotB9VrAxMgYbu4fhGWa3ktvboFstpnE9UPqt0KnKnVFMISJBzbh8IMbIDh0srEXoFk2d355P6ogdc/ti6Axr+s+HC+/fsb0w9vh5v4eTrb2sLO0FtcubNcHNQqWwPwTe1DeuRCq5y8mb/Ozlyeo3Vl/94S1mbl4/cPPbxi5ew2effkowL6CcyHMbt0DmaxTnzU9cXcJX8UKsAK6pABDqi6tBo+FFYipAEMq7wpWQEEBEy8J7O9yrtSkbIqjD2/i7+VT1IbUV9/cUWfuSDQpUQE1CpTA+59fseLsIfSq2QST/9cZPoG/BfhFRJ0tJres+x/f4PzzB7g2bokASXcvT9Sb5wp7q/RoX6m2sJBuuX4GZGk8PmymHMDyu3YR4Jg7kyNalq2GFx6fBLTVKFgcb75/QcfKdZEzowN23rog4O3RtDWwsbASsihCKsHohisnseDkXmxzGYOKzoVEnVlHd2LV+cPoUrU+SuXIi8fu7/Hv+SMChKe16ipgNCg0BGS9zOeQFaVz5UO1/MVw9/0rAbYEfy61muKrjxe23TgrQLFAluxoVlLqiluzYAmUypkX/1syEQSMvWo0hpWZObZcO4OvPr9wY8Iy+XgVIZUsuvvuXBIwuazjALQoUxWPP7/DKfHjwHY0Ll5BtEulRemqyOvghPJT+qFnjSbRAPvR53eoMn0Q3szdCscMtggOC0WZyX2R294R/5SvgYCQELFWOTJmxn8DJydlO/G1rAArwAokiwIhtob4Vc4sWdrmRlkBViDpCjCkJl1DbiEVKWAYFAmHK4GpaEban0piIXXz1dNYdeEIro9fKgIukZXw2KNbyGprLwcnxdlcfeWGFksnYU6bXuhWtYGw3q2+cBTTD2/D/amrkck6g6hOkW0rTB0gLIytylYTrxGk5nXIin0DJsHCxBQRERHou2UJtt84h7Oj5slhk87YVp0xGHv6TRBWRWVInX9yLyYd2CyCEtUqVFK8Lyywozphcy9XOVQSWJOldfiu1bg8ZqHoWwapZDmd26a3AFeq57pnDe68f4WLoxfIp6vK3ZfAe+mZA2hQtCwKZ5Vakf2DA5FzeAecd52PklHRhxUh9cC9q+i/dRnWdx+O5qUqR3NBjs3dNyGQStbY6rOG4pzrfBTNmkuMhWD/7Y+vaFCsrPY3IffICrACrEA8CgQ6GcGnqCnrxAqwAjqqAEOqji4MDyvlFHA6HZBynaeCnhMLqQ8+vkHtOSPQpkJNNCpWHtns7JEnUxbYRrmfKkpDFsaWyyajTuFSwjIpC33Vc8MCfPz1HYPrtYym5OLT+0XgoQXt+sghdVqrbmhTvqa83opzh/DvhaO4NGah3OLqExiAEhN6CasjQZ0MUs1NTFEudwEM3bkK01p2xajGbeTtXH75GN3Xz8eF0QuQ3U7qnkuFoDJj/xY4OmwGquYrKofUUyNmo0yuP+65++5cxuSDW+A2Y5382rjOpP4OCcIHz2/44eeDj79+YOTu1TgwaIqwzFIhSD3+6Jaw4vbbshR9azcXrrzKJSmQStGci43vJVyuO1WpJyyq2TNmhpNNxlQZ4TkV3KY8BVYgzSvg72wMf+fYI56neYFYAFYghRVgSE3hBeDudU8BsqSSRZVL4hRILKRKIiS49vop1l48jnPP7iM4PExAzqJ2fVGvaBn5YDz9fVBnzkhUylsYKzoNihagp92qGbj66okAJOVCQDq4vhReyZK6sstg1C1cWl5t1fkjwkX13Kh5yGAhjfjoGxSA4uN7YWnHAfhLAVLPPL2HoLBQ4XZ76+1z3J60Qn5u9fjj2xi5a7WwZiqeg6X2CATXdx+B+kXLyCH1zqQVyJ0pi3wcB+9fE+d7n85cHy+k3vvwSlhG33t+Ff2XzZUfO26ejwGp0w9th4FBOgHaBKwE0MWz54kmkTqQ+vDTW2Fhlrn7UkNkTSX9Dj24jm++3sLlms7WyjRP3G7iq1gBVoAVSB4FGFKTR1dulRXQlAIMqZpSkttJNQowpCZtKRMPqREi+A/l8iS31yef32HUnjV48fWzSGdDgYQoUm7vTQtBbriHBk+TWzxlI6aASU/c3+PYsJnRLHhkxVSM3kuQuqrLEGGJlRV1IPXKqyfCVZgspVVnDkGtgiWxvscI0eejz2/RaP4YXByzEPkds8nbJ0snuQGTGy9ZTmXuvncmrRRnY2UloZDqGxiAvK6d0bBYOREESpbuJ9fwDtjqMjqaJXXOsV0Cjsll+a/FE0SgqAODJotzubISG6RWmjZQRPwdUPd/8rrkht1m5bRokEpuzmT1jkSkOBu8/OwhLDtzAJ8W7oR9lOt10nYWX80KsAKsgOYU+FnWDKF26uee1twIuCVWgBWISwGGVN4frICSApSChqL8ckmcAsqQSoBIQYRK5siLqvmLxtooRdT97PVDnmaFzqSO/28jNl45hffztsHEyAgDty0XkW739p+IjFbpY7RFAYAIntZ0HYbW5aqLc6pk8ey7eTHGNGkngg9RSSqkUpCitd2GifYp8FCt2cOxocdI/FW6Mij1TemJLqiavxhWdh4k6lBgIZdNi6SBnlzniYi36kBq5emDkDdzVmzqNQoEpxTp94v3TxQa0w27+09A0xIVQbb/nTfOo8u6OcIaXL1AcTFXcvc98fgOTgybCXJTpgBV1N6UFl1ENGNZKTqup4gsTNGUv/p6wTG9rRh7pzWzxfhJcyqBoSFos2IaLrx4KIfU2+9eYszetdjWZyyyZLAT9W68eYb6813FDwyOUa8lbkfxVawAK8AKaF4BhlTNa8otsgKaVIAhVZNqclupQgGG1KQtozKk0hnRPCM6oWahEgKeYiuPPr1Fh9WzEB4hEW6rFM2XrKhD6rcUVjxyac3n2kVYJ8lqqJiKpl+d5iJdTWh4GEbvXYe9dy6jUJYcwoJ3+90LcVZyY8+RcrBNKqTaWFphVefB8hyqY/dtEFbDu5NXChCmc6l9Ni8WVmEKYPTc4xO8A39jQVsXNClRUUigDqRuvXYGQ3asFKBPIP9v16EiuFOThWMFrFZ0LoxPXj8QGhaGEEkYzIxMQJqQBVRVChqyGo/Zu04EiZKlq6GIxLOP7UKZXPlE0KMTw2eJnLcPPr7G/5ZOEjlv82RyxNMvH4Wr8OEH1+WQSmtFkYY//PyO8nkKAOnS4c67lyJS8/JOA5O2ofhqVoAVYAWSQQHKkUppaLiwAqyAbirAkKqb68KjSkEFOFdq0sQnl1yyXlqZmgmIo7OmZ5/eR3a7zPIotKp6IMsp5Th9891DAFcGc0sUcsohgvBQO+QCHBASpHJw5ApsamQs3qP+X//4IsCQoJVSvFA0XWpPVgJCgkUeViODP65e5GocFh4urI3UHxUaU0BoMMyNTeXuwmRJJLdeAlBZIbAm6KTXKEovXefh80tYLd29PZHFJqMAZTpjq1goh6qFqVk012QaP+WdtTT9kxqB5k6wSDlIc2VyFClrLE3MBMg/8/iEdz88kNPeAcWy5cav334CzMmlmICe2guVRM0rqnOybtN4jY2M5LqRtZRyy1K+U9KMAk2RRtT3p1/fQedQaVwFs2QXAa3I5bpYtjwwNpRq6BcUiNff3UVEX3Ktph8J8mTOEk2npO0svpoVYAVYAc0owDlSNaMjt8IKJKcCDKnJqS63rZcKMKTq5bLxoFkBVoAVYAVYgQQpwJCaIJm4EiuQogowpKao/Ny5Lipg4iWB/d1gXRwaj4kVYAVYAVaAFWAFkqhAiK0hfpX7462SxOb4claAFUgGBbQCqeT6plhkrnTJMB9ukhXQiAKcK1UjMnIjrAArwAqwAqyAzinA6Wd0bkl4QKxADAWSBKmK57YUW5ZBqTKcyurEBakMsLxLdUEBTkOjC6vAY2AFWAFWgBVgBTSvgE9RUwQ6GWm+YW6RFUiAAsRHMkZS5p64/h0bVyWgS72oojy/bFkrSyOEfPG4Ed3cmcjpxAaoih3TAsQGowypiRSeL9OoAhnvBMPUW6LRNrkxVoAVYAVYAVaAFUh5BTj9TMqvQVodgSKgkgZxQanye6kZUlXNjSE1rd4lPO84FeA0NLxBWAFWgBVgBViB1KkAp59JneuqD7NiSFW9SlqFVBoCu/vqw+3CY1SlAEf4Tbv7IjQ8HAtO7kXf2s1hY/EnbY2uKEI5YFecO4SdfcYhi41dnMOi9DErzh5EeeeCqJCnkK5MgcfBCrACrECKKcCRfVNMeu44SoG4LKJp1aNUK5CqDKeqOuUzqXyf6roCDKmJWyHK27np6mmR0zMd0qFq/qLoXq0hDAwM1G6QAMs/ODBaflO1G4njAvps+vXbH3ZW1tHylFIe1OxD2+LelFXIZe+oyS6T3BbpW3fuKHSoVAeD67eMNm5VjVM+1GLjemJ007boXKV+kvvnBlgBVoAV0HcFGFL1fQX1f/wMqTHXUGuQqgyqsqHEdkhYcahp9RcE/b/lUt8MOMKvemsaHBaKFksn4d6HVyiXpyCCQ0Nx/+MrlMyRF8eGzYSFialaDZab0g8VnQtjacf+Ang1XW68eYa6c0fi+7J9sDI1lzevy5B69/0rTDqwCUeGTE8Q+DOkanrXcHusACug7wpw+hl9X0H9Hz9Dqg5Cqgxe2ZKq/zdYWpgBQ6p6q3zg3lWM2LUaR4fOQCGnHMLd/8jDm2i1bDJ29h2Hv8tVV6vB4uN7oUbBErFCarhEAr/gAFiYmMHM2ERl2wTOv4ODYG1uAVMj42h1rr12E1ZJz+X7Y4XUHBkz46uPF8xNTGFnaR3r+KmPUEmYsPoaGhjGqEda+AYFiAAJ6c0sYg0cF59AfkEB8A78DYf0tnHO+YefDzKlt4GJoRFbUuMTld9nBViBNKUAp59JU8utk5NlSE1hSJV1r24kKrak6uT9pHeDUnffySaouP84DY16yz7v+G4EhIZg8v86yy+MiIyAWc/GmN6qG0Y1bpOgBt3cP6DStIEgi6ahgYEcLqe16oYh9VuC4HTVhSOYfGAzyCU4TBIuXIrpfYJEKn5BgZh8cDM2Xz0t/k3r2qdWM4xr1gGGBulQbeZQPHF/j6DQEFiamglLbU57B9yauFzUJXffLb1HY/rhbXj1zR10TrV+sbJY1nEAnGwyyufx5vsX9Nm8GLffvRRjJXhc2WUQahQoIf5Nxc39PXpsmI+X39yBSMAhgy029BiJKvmKiPe7rJ0DspDKSzqIcdUrUgb/dhkixkPQOWr3Guy/dwXGhoYwNzbFzL97oH2l2jA2lKZRCI+QYMPlkxi7b73QhQB1dNN2WHHuICY078juvgnafVyJFWAFUrsCHNk3ta+wfs8vrQKsVt19GVL1+ybR99FrAlI5wq96u4CA1D8oCBkUgg15+vvAcfA/WNlpEFxqNU1QgwEhwbj/8TW6rpsrXIUH12sJSpSV294R2ewyYc6xXfj3wlHMaNUdBZ2ywyfgNyYe2IzsdpmExZYK1Vl5/jBWdRkiXn/m8REuGxdhZuseAlYffnyDm2+fY+jOVTgyZJqwlJI1tnTOfAgJDxOQ6mRrD9fGbVAihzN++vtiyqGtwmX5+LCZog+qV3v2cGS0yoDhDVsjvYUFTj6+I8D2wKApqF+0rIDlImO7o1W56uhUua6Ax313LuPkkzt4OHW1ANDHn98JK6usPPj4BiN3r8GqLoMFfFNps3Iavnj/xKT/dUYmaxs8/PQGrnvWYmzT9uJsKpXlZw9h9rGdmNayK8rkyi/O8648fwR7b1/Cuu7DGFITtPu4EivACqR2BTiyb2pfYf2eH0Pqn/XTeAqahGyNtLoACdGG62hGAU1AKgdPStpaRCISK84dxti963B57CIBnOoUVe6+IWFhyDmivQBNRYvtmaf38NeSCXgzd6uwdHZfPx+/fvtiR59xwlJK5cLzh6iUt7DcTTY+d9+hDf7G+OYd5EN+8fUzKk8fhKvjFqOwU07cef9SnMH9uGCH3GpKlevPc0WezFmEFfTDz28oPLYHdvUdjyYlygtXYILbT79+IJ9D1hhyUGCkenNHoWHxcpjWspt4/7OXp3DZvTpuCYpmyyW/ZvD2Fbj19jmujl8iXKsLjO6K2oVKYU23oTBIJ7XiPv3yEbVmD8f8tr0ZUtXZfFyXFWAFUqUCHDQpVS5rqppUWmWkFLGkynaOzI1SOT+Q8s5id99Uda+l2GQYUlNMennHBHH/rJgmXHQH1msRbyRa5RGrglTvgN/IM7IjSuZwRi57B/kl3oEBOPH4Nm5NXCZgeP/dy+i4ejYqOhdCsWy5UTpXfjQtWQH2Vhnk18QHqedHL0CJ7Hnk9X/99kOduSMxoVkHYRlddvYgZh3ZgQbFykYb+uPP75E5vQ1ODJ8l3IRbLJ0oYLGCc0EUzZoblfMVQbX8RWGidEb2m68X/l4+Bfkds2N11yFyN94zbvfQavkUNCxWDpamf4JPvfP8iu++3ng0fS0I3vO7dsG8ti7CYisr5DZcYqILxjdrz5Ca8rcEj4AVYAVSWAEOmpTCC8DdyxVQ5CJFWZSfXxWDzqZmRtIJSKWFiAtUU/MC8L2pPQU0Aak0Wg6epP6akfZXX7uh4YIxGFyvhTg7mZiiClK9AvwFpJbLVQBZ7exjNDu9ZTfhEkzlvec3rDp/WMDrdz8f+AUH4tDgqWhQVAqV8UHqtfFLUDBLDnkf1DdZOUc1/gdtKtTC4tP/iXyqdQqXijEOAmWCcyp0VvTQ/evYdv0sHn56C4JdAtvdfcfLI/TSOdv+W5fi9rsXwupsbWYhb5Ncg9uumo4GRcvB3CR6gCiyGk9t2RXkIk2QuqRDf7StUEt+bWh4GIqP742xzdoxpCZmE/I1rAArkKoU4KBJqWo59XYyiqwTG5TKeEk2SbomNTNSikCqKkEZUvX2vtKbgWsKUjl4knpLTilPCAxXnjssrKddqtSDRZS7rXotAaogNSgsFLmGt8eQ+q1EUCBZYhrq10DhA9zT3xd2llbCvZb2Alkdu62bJyyce/tPFB/0ckhdth9WZjFT0BD89a/zl3zYb394oMqMwTg2dIY483n55WN0Wz8PL2ZtlFs9qTJFFFaMNuz25QOKZpW66foHB+H6m6fotHoWLo9djIJZsotAUOP2b8Dll0+wf+CkaIGZ6Brqt8LUAbg0ZhGKZM0pHw+5DcsiFpMlldx9W5StigVt+8it1nRttZlDMLt1T4ZUdTcg12cFWIFUpwBDaqpbUr2cEENqzGXTCKQqNpIQomdI1cv7RzzYqyoJWfPEzFhVf0npS1OQysGTEr6aweFhGLZjFTZfPYXNvVxROa80ei0VMxMTkcKFgIzAjs5WujZuG2fjTReNo2C4WN99OAg6yb2XLIzDKNjRgxvY3X8Cctk7ir1KwYi23TiLc6Pmw8TICI0WjIFzZidxppSAkSyNzZdMEO6767uPEJBK+VzJfXdnn3EonSsf3v34KtyDCYQpcJJjBjsR4dc5cxYEh4Vh8PbloHOpD6etFtGAqV75Kf1EsKVZrXuKoEp0prT18qnoX/cvdK3aABQEqebsYeJMagXnQgKqKcpv88XjReAkCs608cpJ9NuyVOQ+La7gXkxRfG2j0t5QPleKFry223CRTofceOlMana7zFjQ1kXMh6L/7r59EfsGTELezFlF1OPZx3ZhxblDWNttKENqwrcy12QFWIFUqsDPsqYgl1/FkpRnjVQqE08rmRVIKKQqDyO171XlZ3d54CSPrzflVKJYKS4zdGo3PSfzHk3x5mn9YltfVa/L1jsxN0l80BgbpCamLxI2vv5iE1+5P+u3obB+G5bia6UPAyBXVUodQ2ctrc3MRSRbWWlcvAK29HaFb2AAMg9qhUrOhXFxzMI4p3X3wyv8vWyKgLMwiQTbXUajWoHiCAoNxZRDW0R6GXvr9JBIIoQllKL91itaRrR5480zjNqzRgQoonOo5OpbKEt2zGvjggJZsos6FFHXZdMiHH90G7aWViIY0qEh0wRI5x3VWQQgmnZoG8LCw/Hzty9yZnTA0o4DUCqnNAAUze76azeM2r1WRN61s7KGT2AAahUsIVLuZLHJKIIkLT61H2suHRNpY2gu/kGBGNKgFQbVayHaqTpjiIhmnMXGDhERfzSjc7f7B04WVtHX37+IiL933r0Q1uDfIcHCqjq7dS9hjaVCKXsmHdiErdfPCsAmV186x0qg3K1aA4ZUfbiJeIysACuQbAqEm6XDt6pm8ucD2fe94p+qnouSbUDccLIrkFaDECW7sFrqIKtTJUruADCkaklxXeqGVl7JYKrKFVvxJjcwMEiUT3xcHxTxfYgkBlQ1Bakc4VfzG5ZAlWBN0cU2tl4I8ggAHaxtYWkmjdIrK2Qp9PD+JSyY9ult5K6/inX8ggLw87cfMllniHbOU7EOvR8uCRdgp1wiIiLg4eslrLH2VuljFcMrwE8AapYMdiKdjXIhd+Tvvl7idnOyzSgssYkpv4ODQGl9MlqlR/qonLDK7ZC7MQVUypTeRmjDhRVgBVgBVgAIsTXAj9LRz/UrAypDauraKfE9X6au2aa+2TCkpr41TdKMGFJjwgMHT0rSluKLWQFWgBVgBViBFFfAL48RfHMbRRsHQ2qKL0uyDoAhNVnlTfbG5ZD6xeOGykOIcS4wWQMSZxBI9olxB4lTQLbecZ1JTYxlk0aTEOumcp3EupQnpC9VCqmaGwdPStxe4qtYAVaAFWAFWAFdUcCzDJ1HleaQViyJfc7QlXnxOGJXgCFVv3dH0iBV6inMJRUpENd5ZJpmUj/MEwKPysG5EgPFCeknoZDKwZNS0QbnqbACrAArwAqkSQUYUtPesjOk6veaM6Tq9/oly+hV3dSy15IKqYoDTghIJgZQqY+EtJ1QSOVzqcmyzbhRVoAVYAVYAVZAKwpIzCloknmMZwPl4ElaGQx3ojUFGFK1JnWydMSQmiyy6n+jsYGqJiE1ITCpC5Bq4iWB/d1g/V9UngErwAqwAqwAK5AGFaC0M5R+RvG5gwE19W8EhlT9XmM5pLp/ua7yTGpiIUG/ZeHRxwaQybkfYktDowurwcGTdGEVeAysACvACrACrID6Cvg7G8Pf2SRWS6r6LfIV+qAAQ6o+rFLsY2RI1e/1S/bRqwpklJydaru/hM6Fz6UmVClpPRElGhA5PtN6oRyrHVfPwnaXsSJ1TGxl7vHd2HrtDG5PWqEyjU1SdQyPkKDh/NHY2nuMyMkaV/ns5YkZh7fD7csHOKS3wd4Bk6Kt5Q8/H1SfNRSzW/fE/0pXkTcVEhaKFssmY9+ASfL0N5Sep8O/s7DVZbTIWcuFFWAFWAFtK/CzrBlC7Qzl30/0l+T80V3b8+P+VCvAkKrfO4MhVb/XT29Gr/xlEN+ZUcUzsLowSeu3obB+G6YLQ9HpMVCOznnH92Dl+cPwDQpAo+LlsbHHSKQ3t9DpcSfn4Dy8f8J5VGe8nbcVTjYZVXb167cfas8ZgTFN26FthVqiTkRkJF5/c0deh6wir2xSC+WVNe/VGK/mbEaeTFnibK7r2rm4/f4F1nQdBvq5oVr+YtHqrzp/BFdePcH2PmOjBXgPDA1B5oGt8HXJHnle2m++XnAe2Un0m9XWPqnT4OtZAVaAFVBLATqP+r1a2v0OUkusVFaZIVW/F1QOqZ/drwl3X2WYiOvf8YGGfkvDo5cpoLgHErvmcf1imdg2tblCHDwpfrVDw8PRdtV0vP3hgXYVa8PS1AwH713Dq+/uuDR6IfJkjhuM4u9BP2skBFI9fH5hz+2LGFSvpdxiefzRLWGV9FpxQGiZ1KIOpBYe2x2ujduiS9X6KrtddvYgahcqiSJZc0V7nyE1qavE17MCrICmFaDzqL/K/fkMlT2P6MOzh6a1SGvtMaTq94rHgFRlUGVI1e8F1sToGVKlKvK51Lh3E1lOmy0aj5PDZ8EiCqre/PBAAdeu2NBzBLpUUQ088e1RSUQEyP3U1Mg4VjdV+iL64e8DgqRstvYwNoyesD2uPvyCAvDNzxtZMmSEtZl5fMNR+X5ASDC+eHvCIYMdMphbRquTEEhV1ejRRzfRculkeK88qBJSA0OD4eHtBXvrDLCxiN6nrD3vAH988f6JfI7ZBPwm1JKae0RHzGvbG3+XrR5jaCFhYXj93R02ltZCa8USH6Q6pLcVP1rYWVrDMYNql+OIyAh88/VGWHg4strZw8hA6qLHhRVgBViBxCggO4+q/HxL/2ZQTYyi+nMNQ6r+rJWqkTKk6vf6JevoVVk/E/uBru+WVBI6451gmHpLklVzfW+cXFQVz6ESIOUc3h5be48W1lV1St5RnTHpf52x5PR+WJiY4auvF8yMTbC84wDUKFhCNEX9/Xf3CiYe2IR0SIf05pb46e+DTlXqtJZdOQAAIABJREFUYUSj1uK62MqLr58wePsKvPf8JtxwCYTJMri800DkyJgZp9zuYMj2VfLLaV6/Q4JEvY8LdiC7XSa8/v4FI3b9i2cen0QbH35+Q7FsubGi8yDkzOggrlWGVHKJXnRqPzZfPYX1PUagSr6iePT5HWrMGopH09bAMb0dGi0cI9om/fI7ZBMeLvkcsuK/gZPh6e+LoTtW4ta758hulxnf/bzFWKjPAo7ZRZ90Xd/NS3Dvwys4Z3aCf3AQmpeqhBlHtsfp7rv9xjlR5813D2RObyN30743eZXQetKBzdh39zIc09uKNumHg3ltXVCncCnRb1yQOrzRPzj28CaszMzw6Zen0Hhl50Fyayz9GLHjxjnMPLpD/MhgbmIKrwB/uNRsggF1/yfWngsrwAqwAuoqIDuPGttzSGKfa9QdB9fXvgIMqdrXXJM9qn0mVRNWNU1OgNtKXgXUPUsa12j0/QuCz6Wqt9fCJBIBU1uuncHTmesFSKlTco3ogK/ev0QgIYLHoLBQ1JkzAjYWVjg1YrYAN++A3yg+oRc6V6mHiX91gkE6A1x4/gBNF43DNpex+Kd8jVi7HLJjJc49u4/r45fB3NgE5HJbaqILhjdqjbFN2yMiIgLhERHy6yUREtSb54pyufNjYbu+on+C3Kuv3HDedb6wdr758QWlJvbB8IatMb1VN5WQuvDUPozfvwEXRy9E+TwFRR1FSCW4JdfcY49u4Z8V0/Bj2T4B2xSDiuBt6ZkDWH72IO5MXglLEzP4BP5G/fmuKJnDGRt6jBTt1Z/nCv/gQJxznQ8TQyMEhYWg/b8zceLx7TghlayYBIv5XbtgduteaFm2qmiP+p1zbBdmH9uFo0Oni3FHRgJTD23FlmunBbSTHnFBatFsuXFkyHRhRZVERqDtyul4+c0dz2auF32Q1b3K9EEYUr8Vhjf8W7RHGrRfNQOHh05H3cKl1dk+XJcVYAVYASieR9X3Z5DELqciqKW1YFGxQWpa0yGxeyelr4s3T2pKD1DT/evrryp8o2l6J6jfHp9LTbhmBC8zj+wQbr/TWnZF39rN1Y70S5Dat1YzuDZpK+/4lNtd9N+yVIAWWTaPPbqJMXvX4+G0NdHaJyCzMjXHmm5DYx20y6ZFuPvhFXb1HY+8Dk7CEvvc45P4u7K7MIFgr40LERwaii29XWFraS3a/eHnTSf5hdWRSkh4GCpOHYgyufJhTbdhYkwySyqB+u5bF7Hu0nFs6jUqWjAiZUiltmJz9511dCe2Xj+LPf0moJBTDhFU6Z3nV+F6a2JkLCyrOYa1E5Deutwfd93rr5+KiLwJCZyk7O5L4Npg/mjksnfA2u7DhFZUfvr7ovL0QdjSezQqOheKE1Jpzq3L/fnR4Na7F2gw3xW3J65AfsdsWH3hKNZeOi5+lFC0xrdcNklYg+e1cUn4BuSarAArwArQZ7LSedTUJEpcRiPFZ0ZlSGVA0+1dkFjLvrbXVRtcwpCqsFe1vcDq3Cb6CtfqzFEf6vK51IStEllRQ8PDsPriUUzYvxHHhs1AzYIlE3ZxVC2CVEplUjZXfvl1T798RKMFY/BhwTZhNSXLHrWv7AoaKglHvSKlcXTojFj7vPbaDfXmjYIkIlIAXrOSFTGi0T/IpsLiS+7EBJjk9mqldG6V5rni3GEcvH8NDz+9we/gIBFwaF33EdEgdUDdv7D41H/InjETro9fGu1MpjqQSm7AdeeOBEXNpTOeDYqVw5D6LeVus27u71F1xhBh3S2dK598/kGhIbDu0yxRkErrWW5KP7zw+BQN4CnyL7kv7+w7XgBxXJbUpzM3CMiVFXcvT1SZMVgAbo0CxTFg6zKxX8yMorv1hkrC8FfpKgLKubACrAAroI4CiudR1blOH+oypOrDKqk/Rn2HVJqxpniKIZUhVf07KA1fwflSY198OrNILqaKgYPotSJju6Nl2WqY0aq7WjuHIPXQ4GkokT2P/LpnXz6ioQKkkuvr2ovHMLRBqxht57R3lJ+VjK1jOt954flDPP78Fvc/vsH5Zw/EmdSeNRqLS8IlEiw/dwirzh8W50GVo9n+d+8qem9ciJoFS6BS3sIokCU7ph/ejsJOOWJAKqVfWdl5MKYc3CJcnzf3dhVnOqmoA6lUnwIiXXr5GA8/vRVjP/fsAYY1+Fu4PJMLbfkp/XF65Bxh3ZQVOt9J6WESY0klHSpNG4hcmRzRqFi5GHLWK1IG2TNmjhNS705eiUJOOeXXvvf8iuozh2J3/wmonLcIRu1eI+bRv07zGO1TGp7qBYqrtX+4MivACrACivlRU5saDKmpbUWl82FI/bOuDKkMqanzLk+mWbHLb+zCEjBeevEI+wdOllciSM02tA06Va6HOf/0UmtVEgKpd96/FOdPPy3cKQc+6oSsmcoWT+XOCZIo8JCRoTR6bHiEBO1WzRBgSkBKDwBnnt5Dq2VThCVYOVcoXVNr9nCUzJkX89u4yHOZFh/fC2Vz548BqQSN1Mbll4/RdNF4zGjVDQPrtVAbUgmsjQ0NxdlcKuSKS4B34cVD3JywTLgc2/T9H1Z1GYzeNZvIp33g3lW0XjE1UZBK69hi6URQFONTI+bI50qv01ldmXt0XJbUWa17YlDUfGlQBKTNFo0T4yHrNVmi+21Zig/ztwm3ZVmhPjWRgketzceVWQFWQO8VSMv5Udn7Tn+3L0MqQ6rK3asp83Ry3Br8gZMcqiauTXb5Va0bRbatOXs4mpSoALKs0bnCww9uYOfN83J3X4LHitMGokQOZ2x3GRPnAiQEUgmKKO0NBeIhAKIIuy+/fRbWzAVtXdC8VOVY+2j/7wx4+vmiT+1myGZnD3evnxi6Y5UIwjStVTe8/f4FdeaOROPiFcScFO/BKvmLigBA/1s6EYEhIRjbrL14//jj2yJqb6mc+cRZXAowpBzdl6Bu3P6N2HP7Es6MnCPOW6qypF5/8wyNFowW+UoLZ82Jrz5ecKnVFCN3r8aNN88wsG4L4T7767cfJh3cjIKO2UUUZQMDAxGFlyL1TmjeUZz3/PTrB9ZcPCqsxfemrEKeTHHnrFWVgua0210RfKlbtQZCE1rfiy8e4ezT+zjnOk+AJbn+0rqNbtIW2WwzoWWZqiI1EEVqJi06VqorztF+9vqBmUd2irO7FOGYiqe/j1hLOu/bt3YzZLK2wTOPj5h/Yg9WdRkirNVcWAFWgBVIqAKp+TxqfBrwM2N8Cunu+wypDKkMqbp7f+r8yByuBMIwKFLnx5kSA6SUJ53XzsHLr59FcJ2CTjmwrfdoFM+eR1gmySqWaWArARzHh82Mc4h0rpKC9BTKkkNe7/W3L+iybi6ujlskzqRS+fnbD302LcLRhzdFmpQMFpaY2qILXGo2FcAWW6HrBm1bDrIwkjWSzrX2qd0U01p2E1bZww+ui+i90jakgYJkheZE7r10/vPvFVPx7ocHaEdQn41LVMD/lkwUllyvFQdEGpXK0wbh0tiF4gwpFYocTMBnYJAOO/qMw/Ovn9Bm5TScGDYL5BZMhc6BDt6+XAQUIu06V6FzrsMQEBKCCf9txJoLR0X0YbKqdqhUB0s69BdpW6iEhodjzvFdmHZom/h3JusM2N5nrAg6dWTo9HghtdqMIRjTrD0aFy8vnzPN78GH1+iweqaIxEuKFMySA1tdxshdskn/7uvmYev1M8hikxHui3aJs7MlJ7jgzKi5Yo6U3obq9anVVFjXFa2kP/x80GPDfJx2uyeg39bSCnP+6S1+OFAMppQSe5v7ZAVYAf1SIDW7+sa3Egyp8Smku+8zpP5ZG3b3VdinbEnV3ZtWl0bG51LjXg0KpkNBeihFCUGTMlyQOyq9phxBN6lrTFY8gjMLU1MYGUhdeBNSKPARXWtubApjI6OEXBKtDsFbYEiwcIGVBXCi+ZMbsSbmKLQEYBEFoLLOKU1NUGgoTI2No7k6Kw6O6tDcKFVNXMCuzqQJMGm+9Hmpyg2XvmADQ4PF3BXddqkPeo9+qKD3aNyqCtWhMZP7NaXeIV25sAKsACugrgLfq1mIFDRpsWgj8mpa1FUbc2ZIZUhVuc8YUrVx++l/H3wuVf/XkGfACrACrAArkHoVSAvnUdlamjr3L0MqQypDauq8t7U2Kz6XqjWpuSNWgBVgBVgBVkAtBfzyGON33ujprNRqQA8qM6TqwSIlYogMqQypDKmJuHH4kj8KsMsv7wZWgBVgBVgBVkA3FfhZ1hShduof39DN2ageFUOqPq1WwsfKkMqQypCa8PuFa6pQgF1+eVuwAqwAK8AKsAK6pwC5+n6rai7OzafWQiCjCDPKc43t34kFoNSqoy7OK7FrpO39ro0fSThwksIO1fYCq3NzaGMzqDMerguwyy/vAlaAFWAFWAFWQLcUCHQygncRE4bUqGVRfrZNLATp1iqn3tEkdn20zTDa4BKGVIbU1HunJ/PMOBVN8gr8OyRIROmVRcyNr7eA0GD4BQXCwdomSZFsKbIsffjK0rnE129Kv09jpYi7HAU3pVeC+2cFWAFdUIBcfSlHqrYf2rU5d3UsqQyp2lyZpPfFkPpHwzQHqTR1fQzNrY9jTvqtqtstsMtv8q5P9/Xzkd8hK0Y3bRdvR5Si5Z8VU0G5Wrb3GRMj9Um8DShUmH9iDy6+eISjQ2eoc1mK1KXPhUkHNuPaazccGTojRpqaFBkUd8oKsAKsQAopIHP1VdV9aoLWxEJqYgEohZYzTXabmDVKib2tDS5Jk5CaJnc9T1rjCph4SWB/N1jj7aaWBk8+uYN+W5agYbFyWNl5sNrTarFsEgpnyYkZf3eP91o39w9ovHAsDg6egtI588VbP64KBH2n3O7i5oRlSWpHGxfTl4TL5sW49fY5roxdhPTmltrolvtgBVgBVkAnFSAL6q9yZmJsqkAuJR7mk0OopEBqcrhpagNYkkNHblO3FWBI1e314dHpuALs8qt6gZ59+Yhac4Yjo1V6FMuWG7v7TVB7JdWBVJ/A3/js5Ymi2XIjqaEy9AlSSVTvgN8g1+hsdvZIl+TZq71MfAErwAqwAjqjwM+yZgi1M2RIVQgapQjmynCrvHCJgfjkgF6d2VA8kBRVgCE1ReXnzvVdAXb5jbmCoeHhaP/vDDhmsINXgD8kERKNQCp9ET5xf4+vvl6olr+YcG0Nj5CAgPjx53fwDvyNPJmyoFLewrCztJYP7MXXz+LvkogI3H3/UgBdn1rNxBnOoNAQXHvzFM+/fIStpTXK5s6PHTcv4LSSJTUoLBS3373Ac4+PMEhngCJZc6JMrvzy87K+QQHiPKyqksXGTpyt/e7rjVBJeIwqVqZmom/lQvP97uct+rCxsIr2ttdvP4RJJHDIYItX39zh7v0TNQuWgEG6dIhEJD79/IH7H18LcM9kbYPSOfOiQJbs8jZCwsNw591LuH15L85tFXDMjrK58sPKzFzU+eHnA6qjXMxNTGBvlUG8HC6R4O6HV3j65QNCwsJQyCkHyuYuAOuoNvT93ubxswKsgH4pQK6+36tZyAfNllSpFAyp+rWPebR/FGBI5d3ACiRRAY7yG13AFecO4ciDG9g3cBJ6bViIiMgIjUDqg49v8NeSCRjTtD26V28IUyNjbL9xDsN2rkJeh6wolCUHrr52g7mxiThPmtXWXgxs7L71uPD8ITx8fiGfQ1YRZOjsqLkIDAlB8yUTQBDbqFg5BIWF4PLLJ8iRMbOoI3P3DQgJRrd1c3HllRuq5i8q2qQzq+0q1MKCtn1gbGQk3IMXntwrF4JAlsDxmcdHfF+yF3ZW1hiwdRne/vCIVuf003sYUr+laEe5kG5NF40HWYkvjVkEY0OpdcA/OAhNFo5F+TwFMb+tiziTuu36WbyYvRHGhkZ4+e0z/l5O53MjxXgJ7D/8/I7NvUahTuHSoo1eGxfi+KNbqFO4lIDd449vo1vV+ljcob94f8Su1Xji/i7aWEnDlmWrYrvLWPHQM2jbcuy9c1nAMT0MHnl4A92rN8KyjgOSeEfx5awAK8AKqK+AoqsvXS2DVEVIS4ylUP2RaOeKxFowE3tdbLPSdHvaUY970QcFGFL1YZV4jDqtALv8/lmeG2+eocmicTg8ZBoqOhdCp9Wzkwyp01t1w4UXD9Fq2RSMadoOoxq3ER1SFN5CY7qjd80mGN2krQAndy9P1J03CrUKlsTKzoPEawSpy88ewv6Bk1CvSBn5YFeeO4zBO1bgvOt8YZml8ujzW9SdMwrODk5ySN1/9wp6blggrq9dqJSod/75Q7RbNV1cWyRrrhj7k8Cw85rZGNmoDdpXqh3jfbLqTvxvEw49uI4jQ6cjt72jyj1O8Dlkx0qcc52HEtmdRR06f9tgvivuTfkXjhlsY0DqvOO7sePmedyauAImRkYIDA1B382LUdgpJ1ybtBWwnmdER+zoOw4ty1QVbd55/xIzjmzHgYFTVEbEXHhyH1aePyzWldohy3H9ea6Y+XcPAbpUTjy+LeD4x7J9sDSVngnjwgqwAqyAthRQdPWlPhlSVSuvaajUdHva2i/cj+4rwJCq+2vEI9RxBdjlV7pA5B7aYP5odKhYGz1qNBLWSE1Aaqty1dBs8QQMrtcCg+u3FBZUKgTEXdbOxbXxS5DJWuqCSmXRqf3Yc/siroxbLNxsCVLvfXiNQ4OnRktn027VDOH6e2jwNOEmKyvd18/DM49PckgduG2ZcH/d1W9CtBOfLZdNRq1CJTCwbotoO5QsmY0XjEXHynUx8a9OKlPDECAT9J0YPgvZ7TLFusPJHbnA6K4CLvvX+UvUG7x9hRj3+u4jxL+VLalkySYA3tzLFQ2KlRXWVf/gQFiamInUPJ7+vnAc3BouNZtiSosuQjtaK3LZJXde5ULW6qmHtuLgoKnCpVdWyJU7g7mlfH5u7u9RfdYw3J28Urhdc2EFWAFWQFsKKLv6Ur/K8BSfFVVWP7562ppTfP0kFg4Te11s49F0e/HNm99POwowpKadteaZJqMC7PILLDtzABuvnsKSKJdRshZOP7xNABDBUH7HbHBIb5vgVaDASf5BgQIwTY2NRdTevf0nyq10B+5dRZuV02FraRUtYBCdySRr35mRc2FkKIXU957fsNVltIBWWSFrZEXnwmJsimX8/o04++y+HFJbr5iKk4/vxLAOUj8jGrbGyCjLLrVBFsaOq2fB1sIK63uMlLvoytqnL/P/7l1Bj/ULsLv/BDQoWjZePQg6d968gCvjFuGnvx8KjekmXG4JQFVBKp19JesrQTzlji2ePQ/+LlsdrcpWQ+b0NuKa9ZdPYNnZg/j064ewxtYqVBJdqzZAudwFoo3n7NP7oPmTVbpdxegWYbLI7r1zCcce3RIWbFrv955f8WzmRuR1cIp3XlyBFWAFWAFNKRDoZASfoqbRmlOEp4SAZ1qA1PjSmyREJ+U1Y0jV1C7mdpQVYEjlPcEKaECBjHeCYeot0UBL+tsEnZOkID50RpNKZCTg4fNT/EmRZ2e37onmpSoneIIEqUce3MTSDv2Ry95BnB/9t8sQ9KzRWLRBINl302Js7zM2RmAhglo6W0rRbglS6Uzmlt6u0SD1f0snwd4qPdZ1Hx5tTGSpvPXuhRxSe6yfL86FzmrdM8bY7a0zyIM0BYYG458V0xEZGYGdfccjvfmfAB6yC19/d0e9ea5Y1K4v/ipVWVg24ysU/KjGrKHY028irr95iiWn/8O9Kavkc1a2pFJ7ZNX+5uuFn/6+wjWZXIBrFy6FHX3GisBP9FDxK8BPWIhpzdZePCaCIL2avRkZLKRpbOj66jOHYWyzduhUuV40izAFiSo/tb849zu2aTtkt8ssgljVmj0c18YtZUiNb1H5fVaAFdCoAsquvtLvIMqgHT1wUGydqgu0Gh18MjQWH4zG1mVahVRt6pUMy51qm2RITbVLyxPTpgLs8htTbYIWVe6+FPiHzpMSIMb1hUiQSpZXAlMq5MJKZy0vj10EJ5uM8A7wR8Ex3bGx5wg0KlZetEVfNGRBzGidXkSspRIbpE4+sBnzT+7Fs5kbBNBS+fXbDzVnDYOlmbkcUtddOo4J/23C9fFLkTuT9OwoWQ2vvHqCcrnzw9LUXPQ7+eAWHLx/TbjFyuopqkIwSO7QLrXoDG27BG/PMEk4uq6dK6yi/kFBaFi8HEY2+kd+vTKkXnzxEKZGJiLKsXhQQySG7liFSy8e49bEZQgMDcXqi0fRt1YzOUiTC3CpiS44MWwmimXPg89eP1B/3mg0KVEBc/7pCUMFCzS1SZGO680dhfOj54sox1Ruvn2OOnNG4NG0NSKQFRdWgBVgBbShgCpX34T2qwpOEgNqCe1PW/W0CV2pwZKqTb20tQdSQz8MqalhFXkOOqEAu/xGXwZVkEpw12LpJNx5/wKPp6+LdpZUeRGV86RSAKBmi8aLKLxnR80TKWjInXjpmYNoVbYqyucpJCLZbr1+Rrjw9qvdPE5I/fDzG8pM6gvnzE4iWjBF+yU3WIqia2ZiKodUT38fYf2klCvtKtYSKV1OPrmD5x6fBKRlyWCH02730HbVdOFSS+6z5OIsKwPq/CVSxdDYKVVO+0p1hBuyrOR3yIYuVevHuYepv2aLxyOrjT2ezlwfzfVYGVIXnNyL+Sf24K/SVVAhT0Hh0rv64jH8U74GFrXvi68+XuKcK6WcaVm2GkwMjXDg/lV8/uWJ+1P/FWd+O62ehVNu99Claj3xb9ls6PwsnWX95PUDziM7o33FWsJCS+lsyO2XrLOD6rZAt2oNGFR14lOJB8EKpH4FVLn6JnTWinAi+3tCPFwS2n5K1dMmdDGkptQqp/5+GVJT/xrzDLWkALv8Rheavrgo4iv92aRkRfEm/X3a4W24+/4VdvQdCytTaV5OVeXUkzsib2eVfNK0L1TIGnn88S00KVFRpJMJDQ/D5qun8d+9qyI4EOUbbV+xdrTzkw8/vRURbRsWKxctQBK1R3lIyUJLuVYtTM3Qulx1UF7Tc88eYmG7P2lh6KzpzCM7hBtwRESEsLwObfA3yuTKJ8ZFwZIopYuq0rFyPWE13nLtDLwC/GJUyWXviBZRUXZj04J0W33hKPJkzoL6SudYyXJM+Vu7VG0gXHJJk23Xz2H/3cvwDQoE5WFtWrIi+tZuLnfZfef5FbOO7hR6kq01b+asGNWkjdz6TBbr775eMYZDuW/bVKgldCRwXnX+iLA+kzv2iEatceDeNZHuZ1yzDvIzs1q6/bgbVoAVSKMKqHL1TagUMsBSBC19gVTl/KeKc1YF3/R+fFbi+N5XpStDakJ3G9dTVwGGVHUV4/qsQCwKsMtvwrYGfaHR/+hspKYKtUnWS4Indb9kyUpI4EnXKUb5VTU2yl1KRlKCQV0vCdGE5kNm0sQ+lMn7MKDTv1J3a1oHfdBH19ePx8cKsALxK5AUV19qPa1Banygqu73p6KGqlYrMe3Fv+qar6FNy7PmR596W2RITb1ryzNLAQU4Z2oKiM5dsgKsACvACqRJBfydjeHvHDN1VkLFYEiNrlRioJItqQndbVxPXQUYUtVVjOsnSgHlD7HEfBAmqmMtX2TjFgKyqHJhBVgBVoAVYAVYgeRTgKyoP8uag/5MStHX5xPZcxR5JskDB0QJER84Co8mhdgJ5E1D7ckCECq/r84zm77qqa41VR1NkrI/0/K1aQJS5Teywg2ZkM2oiQ0Y3weFpjeftvtL6Pjj+sBT1jmucxYJ7S+l6pl4SWB/Nziluud+WQFWgBVgBViBNKFAiK0hfpUzSxNz1eQk6RlLIpGIYy5UCFANDQ3Fn/QfvUf/yZ4nZfCq6tlM1XOyrF26XnatJsfPbaUdBRhS41hrhlTN3QhpBVJJMQ6gpLl9wy2xAqwAK8AKsAKqFEhKwKS0riiBZHyWVNJIxGqIisEgg096XQagijoqGoQUATeta83zT7wCDKkMqYnfPWpcqQip6YRnzh/3nNRkSaWZcQAlNTYGV2UFWAFWgBVgBdRUIKkBk9TsLtVVVzYcyMBTNlGZBVRmXRVB8ZTAVhWgytyFU51gPKEUUYAhlSFVKxtPV92Qk2vynDM1ccq6e3ni/POHaFS8fJw5VBPXOhAQEoyjj26iUJYcKJ49T2KbifU674Df+OLtiUJZc8JQg9GLEzJQusdefXcXKWEc0tsiT6YsCJNIQD8KGRsaJaQJjdb56e8rxpLfMZvaEZdDJdJz3ZTDlQsrwAqwAsoKJDVgUlpWVNkwIANQglBFa6mim6+i225sZ05l7erzka20vC90ce4MqQypWtmXaQ1S02oApTBJOCIiKKlL9GIcdd4lrs1G6VD6bFqMtz88cGL4LJgYGWt8b555eg+9Ny7E4+lrYW1mofH29965hEkHNuP2xBUix2tSirhnKJBFAhqRRETAdc9arDx/GBktrZErkyOODp2B3MM7CODf3mdsAlrRbJVV5w9j962LOOs6D0YGhglunPK8Zhn8D2oVKol9AyYl+DquyAqwAmlDAU0FTEobasWcJX23KAZKksGpzFKq6qhbbGdLld1+VdVLSAyYtLoWPO+4FWBIZUjVyj2S1iDVMCgSlI4mLZVwiQRd1s7BSbe70ayIRoYGWNNtGJqWqBinHB7ev9B8yXjs6jseeR2yJot0/1s6Ee0q1kab8jWTpX1NQmqvjQsx8a9OyG6XKd6xegf+RtnJfTG2aXu0LFMV4RERsDAxRcfVs1AmV36Mb94hzjYkkREICw+HmXHiUzkod5BYSKUfOtqsnI6i2XJhaouu8c6dK7ACrEDaUoADJiV+vWVASoGS6D9V50hlACtzCVblGkwjUPVcpwipipGCEz9ivjItK8CQypCqtf0fG6hqIkCV1iahRkdpLYBSaHg46s8bhV41m6BDpTpqKCWtStZAcvM0NTKGgfTgssoivjApImEcdVRdSNcFh4XC2MgoVssetSt+GY4KGKGyHVDofmlACeVRqgOp8r7S0QntmPPNPLCgUaVpAAAgAElEQVQVroxdjAJZsserpae/LwqM7ooXszYic3qbeOvTHAkGDQ0M4OHzC80XT0CRrLmwzWVMvNcqVpCthSot4oPUxK6jWgPkyqwAK5DqFOCASYlfUqlrr0QeyVcKkn+Ak75Wpc9k9B/VlZ5FFZ/xBrJvKsXvK2kqG4XkGVERfWmM0jYU30v8yPnKtKgAQypDaorv+9RqZU1rAZSCwkJRYUp/bHUZgxJqnPcMj5DgyIOb2H/3MvyCAmFvnQG9ajRGpbyF5Xvz1rvnuPnmuQC2LdfOICAkCDv6jMOnX99x7fVTlXuYLKaWptL0BE/c3+Pf80fg7u0prIXNSlbCP+VryF2KIyIjcfbpfey6dR4EfLYW1mhVtir+Kl1F3jZB9LFHN7Hn9iUxzoxW6cU4K+crIq+jClJvv3uBdZeOY3ijf1DAMZuoe+H5Q2y8ego+gb9hZWqOzlXqoWGxcuK9nTfP49STu9h9+6J4LYO5pXh9SssuyJnRIdpc6d5ZcuYAbr59hgP3rqFF6SpiftbmFljQ1gWzju1C8Wy50aJMVfl19z68xobLJ/DZyxOWZmZ4/c0d3ao1FO611P6uWxeENoru0PQDBI3nf6Uri9cJcA/ev46D967CPzgIDhls4VKzKcrmzi/vRxWk7rtzGcHhoTA3NsV/964IHenM6qhGbUQbsjLt8Dbkd8iGNhWSx+Kd4h96PABWgBVIlAIcMClRsilcJIVK5XOjitF4la2rBKmyNDXK505lVlbls6wCUaMAOKkj5uvTrgIMqQypKb77UyukkrDk8kuuv2mhUFCiwmO748HU1fD088EPPx9ktbNHVlt7YR2NrRAU9d28BHULl0YF50K4+toN5589wJGh01GjQHFxGQFS/y1LBcBWzVdUuLIu7TgAN98+x44b5+RNG6QzwI23z/DO8ytez9kCGwtLuH35gOozh6KIU040LVkR739+w55bFzGueQcMb9haDo2tlk8R/dUpXAo33jzD/rtXsLHnKLSrWEvUIcAiF9zahUuhknNhXH/zVIDt4SHTULNgCVFHEVIJkO9+eIWG80djTNN2GNHoH1Hn+ptnaLJwLCrnLYyaBUvi0ee3OPrwprBi0vgO3LsqIHbd5RNoVbYabC2sxHWjGrdBNiXXX7p31l46jjvvX2Lr9bPoVKkOzE1MxXnYKS26oOqMIQJ06e9Unn75gPrzXFE0W250r9ZQwPvyswcxsF4LUYcszVWmD0KDYuUwu3VPua4nHt9Gvy1L8X7+NvHaxiunMGznSjQoWg7l8hTAxeePcOnlI3GWuEq+oqKOKkgdu289tl0/KyzhZG0nAN945aSwoD+fuUGMnUrl6YNQJV8RzGvjkhZuHZ4jK8AKJFABn6KmCHTigGoJlCtGNZmlVNGVV1VbsbntqsqZKjvLqvgs9weCExJVIbGz4etSuwIMqXGssCbcULUNYNruTxM3iD6OOaHzTkvWVP+gQOQc0QHFsuUSUV0JGL/6egmAW9VlMOytMsSQjcA276jOAsCGNGglnINCwsPQb/MS3Pv4GncmrRCRaQlSKeARWU+blKgQq/zbb5zDvOO7sabbcJTPU0C4EDdZNE7U39NvAtKbS4Ml7bl9EQO2LsOL2ZtgZ2kNgicC07Oj5gkXWLIcLjy1DxWdC4nxB4YGw3lkZwxr8DdGNP5HjJPqDNi2DNdfP8WDqf+KcSpCKgEgnQntXbMJBtVrIQCM5pZreAe0rVATC9v3lbv5Tjm4BYtO7YfHkt2wMJFafzXh7lth6oBokLrw5D6su3wcdyevEqBPwapc96zDice3cN51gYioPG7/Bmy6ehqPp60RPwrQ/UntEJwTuMrWjM7L9qndTGhBVvQe6+fjw89vuDxmEYwMDWOFVLKEnxwxG0Wz5hLzJGhvMM8VZ0bNFXozpCb004XrsQJpSwG2oiZ9vWWQqpxORtF6KrOKyqyndHZVIpEgPDxcnjdVljuVRqQIqYpW2j9uw0kfN7eQNhVgSGVI1crOjyskuTKkKv5b8YNQKwNNhk7SSjqa777eqDhtANZ0HYZ6RcsIJU+73UOzxeOERYxATbmQZa/azKHY0WcsCiqcvTz37AHG7duAl3M2CWsbQerkA5txddwS4Warqlx6+Rj/WzIRizv0Q5cq9UUVAqoSE3qjR/VGcosovf7F+xfarZqB/QMnoVzuAlh76ZiA1jn/9ELzUpUFzFK/stQtzzw+CgvjdpexKBwFV9TOxRcPMXLXGryZuwUZLCwFpE78bxNWdB6Mv5ZMQOfK9bCi8yD5cOn8Z9YhbbC192hUzV9M/vqDj2/QavlkfJy/HdkzZk42SCWAX3/5BO5PXS0gVRYV+LTbXZxznS8g9cnndyg/dYAIYPVX6cq4//E1qkwfLMCSLM2PP78T1tgdfceJNDeycurJHcw8ugNPZ6wXltzYLKlu7h+wb8BEuas1paopNLY7trmMFpZZhtRk+BDiJlmBVKAAWVDJksol8QpILagR8qBHMhClPwk2CUTDwsIElNJrRkZGMDExEf+m1xXrK7sFy6yz0V2C2ZKa+NXiKxlSGVK1cheoyssl6zguSI0t7LlWBq2hTtJKOhoCHjormj7qDCXJR26djeaPFhY5VUF5yB228rSByJPZKZpLMO0JW0trHB06XZyBJEidcXg7rk9YKs5wKpcPP7+jxdKJ6FG9MfrVbia+SKnQecmi43qIIEvRxhUVyUF2ftY3KEC4oZJLL1lAqe+SOZwx+X+dRUAhAjWyJjpncoKp8R/XZRonweyxYTMF2BKkkkWR+qqQpyBuvXuB0yPnoLBTTjGejz+/I9eIDiJ6MUGi4j1AWp0aPhtOthmTDVKfffmIhgtGC9Am4Pzs9QN7b1/CpP91Rr86fwmdaE4tl00WAZj+7ToEkw5swX93rwirNlmDycW6xqyhyJPJCSZGf9zu6LrM6W1xaPBUcRY4Nkh97/kNW11Gy4NXeQX4o+DortjSe7T8XC67+2row4ebYQVSiQKcdka2kNJgRLGV6O8o15MFOZJIITUdYGhgiHQGBsIjJjgkBIGBgfD390dQYKCAVgNDQwGplpaW4j9ZVGD6k7ylFCP4Krv7pktnIB1pZHRQjR1b455bKtnKPA01FGBIZUhVY7skvmpahtS0ko6GXFlffXNHsWy5o22U9v/OFBa73f3Gx9hAVL/itIEC5Mrm+hN0RzmwQ1yQShbcqjOHoF6R0ljaYYBwNZWVoNAQlJzoApdaTYWrbmyFxkd7lCCN/k5WwX5bl6KAY3ZxzvLdDw+UndJPQCSdm1WES8W9TZDa4d9ZmPF3dxFIiKyp5Ap7ZuQcAdvf/bzhOKi1ADmy2MbWDr2eHO6+lIO2w+pZyJkxM7wDfsMxg604j0rWZMXy3OMj6s8fLayiTReNQ786zdG2gvRs7nOPT6g5exjOjZonzrbGNgeG1MR/XvKVrAArEF0BtqIqwF662CE1Itp7Ioa8gpD09wggnQxWpflS6ftWEh4OX19f/Prlhe8/vok/g4OCxXtGxsZwzpMH+fLng6GhkfiONTQyhIEBgaphVHRfWRRfaVAmAlT6jwA12mgjpRGCY4JquiiYJXhWNT9Vr7GVNjV/TtA2cMpaSZrHwf3L9Rg7QBNnMrUpoKqzjfo2B23qpYt9Ka9halm/tJCOhoCz+iyp627tQqXE9nr46S1qzxkuggZRDk+KoktBkTKltxERgOlcJ7nj1i1SGovb9xPnQWkPEJTSuda+tZsLcIwNUulMZdtVM4QVdmmH/sICqliov85rZuPF1884PHia3Er58utn0SYFNCKX3tnHdgorIAUTokLXUc5XstBeHL1AgGvJib3F+dRlHQfKx7nv7mV88/VG/ygrJEHq+P0bcWPCMnHWlSLp1p/vionNO2Jw/ZagSMZlJvUVkWt39hsntyaSezMFYiKNSAMqOYa1w/oeI1CvSBl89fkFRxs7lalqqG5sKWiUz6ROObQVX7w8Rd7auAoFUGq0YIyIsHz80S3cmbxS7vpMa1Z8fC8R5Inco2m8pBdZoumHip7VG4mHFIpovOnqKZwbNV9ufaazv2xJ1cVPXh4TK6DbCuhS2hlNP2tGf/hWAi+pKVL8Px2k3w3EftJXI4UbrkgpY2gg/c+I3owU8QbodfqTiFD6pE8gKYEkIgxBQQEIDglGhCQCQUFB8PHxhp+fP/z9f8PH11tYU0NDwkQ/BKQZ7TIiU6ZMMDe3gIWlJaytrGFlZQULCyuYGJvA2Ng4Ckxl45dCpwxJaRhiBgJsDUQu9dCQUEjCJTAxNRGvRUik8Ix0USlvZFtSQKtUpZhaRYdgxlbdvo/jHF3U4oqUR0gnni2yZK0YO6SKLaVmLsKUkic1B99JKU25X80pYOIlgf3dYM01qIMthUsk6LN5sUihQgFwLE3Nce21mwDH867zkSNjZmFJzDL4H5TI7iyCDVGhFC3/WzpJnDWlCL/kgkrnSwkgZdbP2CCVAiVRQCWCXCoES7JCVtXcmRxB7qTVZgyBX3AgmhSvAElkBI4+vCEi2G7qOUpUl0WrJTfYKnmL4PX3L7jy6gmmtugqrIhUCDibLx4v5kP9ffH+iYsvHsG1cRt55F5VKWg2XD6JoTtWCtCjdCvffL1QadogAd+NS1SAX1AATj65I9LAKEbUbbNyOo4/viWA//LLx3gyfW2M6L6yuSYUUsltt8eGBWheqpI8PY+VmYWAb9Je0X13wcm9GLFrNcY0bY+Zf3ePtuMuvXiENqumwzGDHWoXKol3nt9w7ZUbJrfoLICdCkU+brlsEirnK4p8DllFNOZxDKk6eOfykFgB3VYgxNYQv8pJA8qldNH0s6ayrVNqY4xCLWFUjPpOE5BKFkppvlIpogJhYaEIl4TBwMgQRiaGMDYxIkQVIBouCYckQiKF2ihQDQkNQlDQb/j4/IKfvy/CwsLh4+MDD48vwtU3NDQcISFBCA0NFdBIdEuuvdK+DZA+fQbY2NrAPmMm2NllhK2NLSytrGFhYSlglc6wEogKoI4C63SR6SCRUP5xAxgaGsPI0AjGhsYI8A8QoGppaSWss2Gh4eK8LFlSDSgnaxRYSxv6893+529Sd2JpZnNpUW2lTeldw/0nSAFyC4+ENEAX0onnEcdsFRhSEyQeV2IFkqhAWrCm0hlQgjsKNBQQHCTghICOrJRUCGT/vXBEAKvM3ZXAkuoT0H718RIWSIrMW9H5T55U/+BA4Z5KKVgI7mSF8mz+8PNWuTLZ7TLLLXgEx2TBffPdAybGxiICMaV/kZ0LJQsnQej9D6/w3c9HADO5wJbPU1DeHz2cPPP4JMZJAZAoNQy9r5jPVTpOf2Szyyy/jubs7v0TliamwoJMhdxuL714LHKVWpmZoUyu/PI0NrLJuHt54vDDG/D67YdCTjlFVGPKgaqqkKX346/vIs+pzBJL9UQuVBNT2EUFmzryf/auAzyO6tye7bvqliVb7gXTAtj0kPBCSA8JpJLeCyEdEhISCHkEQnoghBDS8xIS8tL7SyOFhA6m2Ni4ypIs27JkdWl7e9/5/7lbpF01y7Jk3zGLpN0pd/65M3vPPec//+P34+v/+B3OXXMyQn6/fMEPRMLCKn/0gleLE7FZOFHA8jmUYj+jwOSJn/OabdrTIuwvmWTGizm4jIdZyLiy7izZaG7POqyMDdlWgluzsO27e7okB9bUteW5B/3+ko7QB3kb2s1tBGwE5lgEZjuLasI5FVJHQBbNjHIsobKPAkYF1uWZyRxO4y8uiFQ3k00jgwxckuWSQTqbRiqdQCKZANxZECuKR4Mri3QmhX37dmPnzm0YHh5ENBqR48RiUfT29goryx0LA5sh9akAla9Uiu6+aVRWVCJUUYGAPwgPAanLg2AwJIwqmVYDXpm/ynWoLs6mISA1m+F5eQSg+n0BxKNxpJMpYWcJgFOJpJwPkYpHJMNsgkYmO4pN5YcWpM6xW3nM5npcHunv7IfZjMrGFy2zTOqRdI3tucziCBxN5Whm8WU4qpt20tXvELdhU9eVweAA6dO//7FIim9782UyWOLX/7W/+aEYQW284Ts5qe9RHTx78jYCNgIzHoHZVnbmUDCpGVHzKlBVIKog1chi9W9H9SuAViW8YnTnyiLjyoA4NOvKCKsaT8QQi0WQSCeQTCfUmTeVkPfb21uxY8cWkfuShaVMl5+Hw2E5BplQ8x1AQyUaKylITQnL6iNb6uE6LpEKk4n1ev0IBUNYsHAhmhYuwqJFi4VlJevq9wTgdfvkeyaTBjIpHsOPAN3lkxkgnZV98oQIUpVJzQhYEcKY+bOjQKrhS1Xqa5nUGb8tD8kBvQJS1WVa77MsmpZakHpIgm13aiNQKgIL746ARkp2sRE4HBGgidXOzr143TnPxjELFiGeTOLhlm34vw0PSi1bDgzu2rZBmFfKfb/ztg/n8osPR3vtMW0EbASO7gjMJhbVTOqVuyJTZVIzYi6keadmMUZ+zN00INWUeCHbaMrIEJSSPfUFPPD61NAoFo9gcHAAnd370XmgE719PRgY6MdwZBiJRBTpVFwAajpN0KkAMh6PC0jl9gYgKFxWAyRzbuk0c13JcrlF1uv10O1e1yHYpHR3/nzmry7AgsaFWNjYhIZ5DbIfsqnxKMvY+BAIBOAis5pRtpbMWTqVEQDOdpAjFQ65CKRqdPQTZZjzIFX/1k/sGGsuPjXczGHmveBI3D0eFxYstnLfuXgtbZvnaAQsmzpHL9wR0mxKez/zxzvwq4fvBs2RaBp11urjce1L34yTl66UXGDm+PIzml194LkvO0LO3J6GjYCNwFyLwGxjUQ8VSM2OdMB1FC5iHpOTvTJfT42FjMRX/kZGGFQyqqlUAuHIsIDSru5O9PR1o6+/B0PhYYQjYUSiw8JO+n0eAagEumROuaRSSQWHHjUvNC+lVY1br0uBZDYPUun2S/KTwJXw0O8PoKamBnV19cKmrlm1BiuXrZL3kXUjFk2IoRJzUz1ZZc4EWhKji7mS5p/qu/q7ANGinNR8yg8Ba55JZcT0HbvMwQjw+vOVVeMsr9djQeocvIy2yXM8ApZNneMX8AhoPgcZKdbAoymG4yZsTos5olxGvn8EnLY9BRsBG4E5FIH+kwNg6ZnZtEy/3DcPskbVHCUYJE5jSmnOS4kgVcEb3/P5PfD43IhEwujuOYDmXTvR2rYLbXtaReJLEOthbW9XFslkXECqV4CooAFhMdUNOO2UjmFOqgJRzUvVlBCzMKfUmCjxbZXxcl01WiUzGwxWiPw3GKrAupPX4SknnITqqlphXeOxBFIplf56XV4wD1GbovJmBcQ8bwdsGpBa0AnyZVcNJC00TrIgdTbdL5NpC9l0eaUz8Li1L1kmdTIRtOvaCExDBCybOg1BtLuwEbARsBGwEThiIzAbWdSRgG1k8A9G7ivyXkksFVQorrxZBywSWAp+k1+M0ZK64BKIJpIxZU+79qOtvRX7OztwoKdLtvF43fD6fSInTiTjIDrMWTEZ99xciZr8GREoqnhW658aoGrwak4GzDaRCc4ofyl2RpLH6pXXicefhBOOPVGkv1VVtfC4vCL7TSUz8ECZVDLJYhJFAGzaIgC9gEkdBVKNsLeQSVX21WSqHrE3xxF6YlKuSBh1lqBRVr9psc1JPUIvtz2t2RwBy6bO5qtj22YjYCNgI2AjcDgjMBtZ1EMCUrPiHSQAVUq9GJDqlI8h4ynAjSVZPGqoRE0k3yf72T/Qi+7ebnR27kNn134c6O7E4NAgIrEwPD6WpPFIeRqCTDr+ZsU5NS3H464IhvOMqoJRMQMWRtMcL/83DZTEfVXa7BFJpsvllZxTOtln0mkBoVz4HqW+q1Ycg2VLV2BBY5MwqgSliXhKQKor6wBTwtVc/i1zE2kLXA6kOjmpIpOmeVQBk5pjYJUFtsvciQCVXewD+QmRLBZZkDp3LqBt6ZETAcumHjnX0p6JjYCNgI2AjcD0RWC2sqiHAqQylTOdITBUkColZ4RJTUkpGMn/JGj0cABPtKp5qPycLOqulmbsbN6Ovfva0d/fy09UCuxx5faRyWrOKoGupHhIvVKpWaPsKrKSm8rjMVdVWV2H2XUua21tHerqaqWm6uDgEKLRqLTN6/Xl6qImU0lx/KUkmDmolPyGApWoqazFihWrsGzpSixbskLcfZPJNDzwwi0glWetjKyAW4JjA1JVCVyUZZo3TiqQ+zqscF4mbEHq9N2RM7MnZdN18oNdnXLzhU3WOGlmom+PYiMwIgKWTbVdwkbARsBGwEbARqA4ArOVRT00IDUrzKNKZAkf5Sgq93XyRqXWqYeATBnUdDaJ4eEh9PR2o3nXDuxq2YkDB7oQiYbhD3rh83vh9XuRTCYFyBKkch9kPclUubNu+Z1IgDVSuU+/3y8gla6/BMzFIDWLuro6zJs3D/0DAxgaHEIkEhEQwXbri+69DqhmLVSWmQkEkUll4XX5sWzZCqxetQYnHn8yQsFKMVryZH0i/yWoJQplbmuOwRWNsZMT6wBV00vyIFU9gPVvJ0/XMqlz93Ei184lLtXsBwJSF1qQOncvqG35nI6AZVPn9OWzjbcRsBGwEbARmOYIzGYW9VCAVGIxAWdSk1QhqjEyImeaM00SZimJVDqBeDKG3btbsfGJDSL3HY4MibMvga3gPQGyKaTJoNI4yeMWkEvGknLcFOudev0CLCPRiBwvGAwKSKXLrwGoRhJMkEsGViTHjrSWAIJAU8qausjM8kXA6QLL1LB+aiKRhDvjht8bRGPjIqxedSxOP/VM1FTXSdkan8sPj4tMLB2Cs0gmUtImcRyW4rFq7qTuvvmOVhqkatxcLGEjgNUyqdN8ax7y3ZmySiohV0VBU9PTtMft2XtfSc/mqSSCH/IzKXGA6XZcOxznYI959EXAsqlH3zW3Z2wjYCNgI2AjUDoCs5lFnX6QypqQTuolpY5uk4+njKlIdIXwVJYwkYghnohKvinZ08ceewTDkcGcZJeEIkEtJb8iF2Y9D5c6+ObAZTqDdDINvy8At8cjrsDcf0VFhTChiUQ8B1IVHajzrzFMIoAlKDWLpI06JWrkM8JE1jxNZ5BKpUXOSya1qqoOK1esxtlnnoO6uvlwu7zwuf3wuv3wuNVMKRFLCNAlq6sgVaugli5BI9Y6BUyqtsgFGkNZkDo3ny/qWG3AKnHdsqXnWZA6Ny+mbfWREAHLph4JV9Geg42AjYCNgI3AwUZgtrOo0w5ShR506oQ6uZg6QE8LA+pyK0hVoJZGJDYstU6Hw4NobWvBE5s2YDg8JMyqyV2lmy+Bacal0lthFx32U2qfCm51iRSXgNCA1MrKCtAUKR6PO6CTDaKzL/NU08KUkuHk76ZEjTKo3pzRjch9M1pDle/7fASbbrgzHrg9fixdvAznPPXpmD+vER5PQEAqX263D+lUFrFoXMqOhEIhcXgVoOqc/eg6qRakHuz9Nru252SKmnklEixTxDq+Waxe9RztvXv33W+r386uK2ZbM4ciUI7Jn4gSYf7DMQT66LBnFxsBGwEbARsBG4GjMwLdZwaRqFdDn6NioTutlG/JGydRcitGR+BPvlLw+Jin50YsHkF37wFs3boZ7Xt2o+tABxKpuLCmwjeKOZIxGlIWNW855LgP0TQ3w1qplNnSkTep9VZ9NE7KFOSVKqsl7KyAVX0pYDZwQZlTrqRIwsiBeSwF39kUzYhdCPgrsHTJcpx5+tlYuHAJqqvqnM/c8Hr80miWpRFPYEqfxelVNb5yRDkXXcrmpMrW3IfKhIvtlpTxtcvMRCDfXzTumuesSgEzyVHcEu277E45wzCXC8sWO0yqBakzc+HsUY7MCByM3Nzfm0bD+tiRGRh7VjYCNgI2AjYCNgLjRCA+z4Oes4JHV5wEoGpOKiW5ZBFFpuswqakMjY/iUkbGH/QgFotgz7523HPvf7CvYw/S6QSyZEwJIl0EtoVgTkGrkcsKgJR6pKxMqrVJBddKuRkDABWIKoigKZIaNlHGqwA25eSlOmAx720kQCQvK+b6el6ZJJNu3QgGK7F40VKcuvZ0LF2yEo0NTUjF00gnM/B6AlIjlbVWKRXmdl7muNLqdUyQatx9lT0W+JorXTM6J9WC1Jm7vUw/4hGNczX7B9l2Y7Al0xq5iQPtu5KHzckWB9guXnCuZVJn7rLZIx2pETgYkMqYWDb1SO0Z9rxsBGwEbARsBMaLwFHHogr6UsmqOJp6vALyyGwSqNL4J5NNIpFOwO0hWMyit68bbe2tWP/oQzjQ3QWAAJWvEgBVEEAxSCVQDfqDqAxWIpVUsCDOv9DaqAZY0OGXcktuT4Dq9VKG6bCQReyspo2y7AxzUJU9UyMlcfx1ecS9l6VmCEAb5i/EKSedihXLV2Px4uUCUDNJSH6qxCFLQOwVljdLdphId0yQqqxqcZ1UU1/VgtTx7rmZ+rxIbm6Smx2AathVmRShg7Uri2QyLmCVBkpLFz7TgtSZulD2OEduBA4WpFo29cjtG/bMbARsBGwEbATKR+CoZFEdkEpmky8CVL5YtzSdSQowpdQ3mVG2NJ1JoH1PG3a1NmPLts0YHOp35JE0WFKTJV0KMvec9/LvuFBdWYP62nqkkikBolrqhulGNDuiuy9deeNSvoayWTKtmitoapg6EuDckbSETjpFt18FhgSnboJuAk63T8yTEvEkamvqcdJT1mL1ymOxfPlqYViRNtJgOj4REPvE1CktNVepFR5L7mtB6mx9ruRKCbkoaVd2nv3LvK/O0UZ+rZ+7vdSWZxCNRaRfMgd61ZLnWpA6Wy+ybdfcicDBglSead2mOGikZBcbARsBGwEbARuBoyECNEvqOylwdOWimgsrklt9Sc6ex414IiYyXtaKVHCaRDITRywexpNbN2Fn83bs7WhHLBGVPNKsW0GqAaiFpVpG9x8X5tXWo6mxSUCBMqAsa5MUcEoGlQUxg5EAACAASURBVMZJalyTlLxYAZ3Eko5hkjj4sq05h19lTykfzgEQF92ECUK0JivzUsORKGqq6vCUE9bimGOOx6qVa9Q0CWRRichV6ktQS6BKgJrN6PFH5aQ6+a+Mm2VSZ+9TgiDT1Dtl/+LL5KYaaXiRvJzdABkxB0umWQrJjRNXX2hB6uy9xLZlcyUC0wFSPdEsWJLGLjYCNgI2AjYCNgJHQwQii71g2ZmjcnEAqspcCVI9UmImlUlIHirdfdNIIZ6IYDgygEceexg7dm7DYHhQ6qLCo7moxiRIAWre1KgUSK2prMH8ugY0NDSgbl6d1GYNR4axf38Huru70dvb4+QQ0s3XI7mpyVQiZ5pEcMG2ypGyWmrGmB1RskyZrxSCkRI0KZH7EqgmEinMq52Pk56yDsesOk6YVAJUfoYsHYKBTMpxBhZLY4GfY4BUfmRyUvOGSJKTWsI0Sda2xkkzcpsZ0yTmWLOvCIuaSiOVVpBaWBJJ8lOd6+zyaOkgMqn9A/3Yv38/Lnr+5RakzshVswc5oiMwHSCVAapuTqC6mTIbu9gI2AjYCNgI2AgcuREgi9p9Zgj8eVQuxsiIPwtAKtlTX5CSWZKsKSk90z/Yi/seuAfbd24FCF4zKSTTCSk1U+xiq6BRXyMX5qSGUBmoxNq1a3HcccdJfdSenm5sfGIDdu7cgba2VlRWVoIlaVgKhjmr4fBQzhiJ7C3ZVI55WAc1mUzlPgv4tawNQQkZ2UgkCr8nAL/XDxc8aGxYiFNOPg0rV6zBksXLhWGV9FsXc1YhOapqIMwc3TGMkwpOTaFsKZBa4uwtSJ2R28y49xqQqpMZppSRytoLJcCcXHG5XZJ3TfUA5eZtbW148MEHcdWHv2tB6oxcNXuQIzoC0wVSGaTFfwsf0bGyJ2cjYCNgI2AjYCMwdIwPQ8f4j95ACEhV110ykASqyWQMaZad8bvh8tAQKYVwdAh9A9245767sWPXdmFZM0hJ/momx6SaMBLllQGpBH9uL/weP+rr61FXVyeOwpT59vX3YmBgAENDA1JOhowX5ZpcmBtrFpOfqnJhZVLFidXjgd/nF5DK7SndJYglO5pNZSVPlY6+a08+TYyTFi1ahnQiIyCVdVLdlPxmCUwJYghayxknEciwNcb515Sk0Ra6nDI5pTqVZVJn5lYz42GTd2qYVf40cl/pP+IiTfYUcHnckncdS0TQ3XMA27Ztw/0P3I/v3PJPC1Jn5rLZoxzJEZhOkMq8VOan2sVGwEbARsBGwEbgSIwA2dPOZ1Qciac28XMiSC3ISSVITbHuaTYFtxjeqsPvcHQQvf0HcO/9d2Pnrh0IhHySL8oaqQpS84vJSZX9Fi2a+yqAuCB/lECUwJPOqqxPyTIzNE3iTy4iz/RS3qvmNrIwB1X+R0ZVZbTMP1XzJ6/kyjKv1Ov1I5vSMjM0V6qva8BTTjgFy5auRFPTEqQTLFHjgFTmsWa5Hbf3jWGcZECqAtWR1VAVpJZeLEideNc8mDXLufkambjJU82Nm8Xk2oXB4b6cg/W2bVuxYcMG/O6nmy1IPZiLYbe1EZBn9jQ/GG1JGtuvbARsBGwEbASO1AgclSVnRsJGY5zkYD8O3lkbVZhLAlRXCmmC1IiC1AfX34/mlh2QlE03YaLWSDVLIS5VkKq1UHXRv2X1DBDw++H3+wUQEgXQPImMKqWWWsdSZcP8jFJMgaVZdWglWFVQ6oXP63OMkwhitd4rJcQ11bWorZuH2qoahAIh9Pb2w+v2Y/nSlVjUtBQLFy4BUi5k01qzlR5J6WS+PiZzZbVMqimvkztLh0nN4WX92zl5C1IP/xPD5C3rZIcx31I3XzNWNiZbbK1K15No3rUDO3dtR3NLM7q6OjE8PIxf37HRgtTDf0ltC+Z6BKYbpNqSNHO9R9j22wjYCNgI2AiUisBRW3KmFEh15L4GTFLGm8kSfKZE0kvjpHB0UHJSH92wXkBqLBlFOpuGm0DVlJkZQZzmQar5QEGqO6uVWQ1jSUBB/JrJ0H2VLr9Jdf41rKnTMHX1dQnLSldgsr40SvL5/CL5JRhhfiply8xprautw/z5Daivq0dlqAKd+w9IrdTFTUsFpDY1LYUXdPclSPaAVXCSiZTmpALwCStLBrccSDWmSgafGqbYMqmH+6ljyikxL5n9wsh++dNMcrD/GVOlcDSMwaEBPLbhUTyxeQP2dexFNBpGIBDAr+94woLUw31B7fHnfgSmG6QyIrYkzdzvF/YMbARsBGwEbATyETiqS86UAKnM1WQeJrGgAEMpKZMWmS9BKkvMRONhDIUHsHnLRuxs2YHu/gNSqsblKg9SlVk07Gk+R9XjcsPn9uTAAptE8On1usUQiYjAAAnKf83YhqCCLzr2KoDVkjMEJFq+Ji21UPl+MBhEVVU1amtrUVVRCb/HhwMHesQ8aemSFblXyFeJgK8Cfn9IasWmEsrS8uUlSBUqtRRIzYt8HZ+lYqa4DE61ct+ZeRIZJpUgldfS/M34yyRHJiMsPv9muaPunm7s7diDBx68DxueeAyRWETKHnGy4/c/22JB6sxctokdZaR5eOHfYxmLT2zv07dWqXbmy/LqcY4Uv76xztVE9FCAVO7bmihNX5+1e7IRsBGwEbAROLwROKpLzowMPfNDaRnk8miZDrJOXjKWGZH5ErAyNzWeiiESG8K2HVuESW3ftxtkn0SCSybVyUvNyX1zvzg5rwWjMbKoHrjEtbdw3CLmR25TpoXSXgWCanqj7xPEFo7sjCEOZb58mfU8bua5euH1+BAKBMRQKZlIo6a6DsetOUGcfRcuWAxkPHBnvfDTFdhFV+AsstxXNgOCaQWVGboh5VXL5pydWOZBqo46hVi2IPUw3OR5BGByTw0gJSOq72URlxq8KZnI4BIOh7G7vQ3bdmyTOsC7WprFtZrScpZA+suvmy1IPQxXs+whzf2Vu9wuNdemdIMPI/FtE0c4LmNB2Kl8NnGInCnTLmlVwWfTF9vDB9GNLYHeYvoa6Z13qECqNVGavh5k92QjYCNgI2AjcPgiYM2SRsTeMTLimC4tpkUcmLvg8qqjLn96fS6ksup62tK2C82tO7Bjx3YMDPXnAaqMDUshM5XAFi0ZoWxzLqv8jKCQEl4zjhEjJWFVdVvDbmayWfgo06RE2CkrQsBB+pWMcK4uZjordVHj0bgA1KA/iKqKaixdshzr1p0hkt+62vmIhuNIxJIKUlljFab+amGLi42hFJjnPy8GqYJnLUg9HLc4692yD5oc6WwWyZSWJyIgJUgl8CRITaSS8h7NuXp6e7B9+1Zs2LgB+7s60NvXgxRzVFMJpOJx/OOP7dMHUssN1C3FPn6PkcdL0WyRsw0vuDg008UsD9TyILUcf2mg1Egwa/6e+nb5TADTLgeY5qfxpPEGSuupjcerls8j0EhMBqSOfaziI5VfV9ZTAzstLC2/69ZqHJ9fxju78XtA+TWsidLUosf7pfgqld9P4d0ytaPNzFb/+8A/0d57AB+54NVwl6j59q8tj+NFN12Nv37k8zjv+LUz0qjLf3Ib3nneBTh56aqSx0tnMvjto/fiuKalOKXMOpNt6Pt/9DV87MWvxbL6xsluOivXf7hlG15049X48buvki/2D95xK+695hYsqq2fle21jbIRmEoErFnSiKgZ46TcoITjvLQwqGKO5MqK0y+ZUuao9vX3YPeeNjzy6Hp0HtgvA3mP1yXuuzSfyaTTSEmuKuW7sgOtZ5pmORct9UGGkkyqjGpyM+7OtLvj2msYUnmXzr0OwCDTqSVEHADL9WmwJLsjUCUVK6hXckxZosYNL7yuAKoqq8XV94wzzsLCxoWoDFUhEo5JHmtlRbWwrumMQ8q43KOY3rH628jR41THYxbDFEd5dFwLjbhK9GUd7DvdgYy47kEAKjIyEePMQwgQpTnSho0b0dLajD179yASCSMWjyFDiXcmLRMnd/625dCDVGm3LaI75jNdZ4PyM0SKhUy+gUo2FCARLBUCzMLbcSQwHfnZSC5Qj6FLqX2W/0zbotKKPIhzHnwFn5n95tnfUmGYCEAtxV+OFdLyj6niebmRnGh+n2qxXnh+BdenAP6U38NUvsZHb3MkmCjtH+jFN//1hzED8q7zL8TiuvnYsm837tmxCe985gW5KP/hsftltvaiU88ZN6iPtO7ArX//LTbtbUFVICRg7X3PeSkW1NSN2nbLvjbc/LdfY8PuZnmQPn3NSfjwCy+WdszG5apffBeb97biNx+8HnQ/HLm854c3o8IfxJde+y4dMMzActzH3oLb3nIZnvuU00serXtoAE2XvQqveer5uOPSq6elRSuueD3+70OfKQuMp+Ug07gTflm3HOjAqoYmR/ZUvHNe16FYFJ9/1TvxjM9ejleffb6A8FITEWbLRDqFr935G7z53OehsVr79vfv/gvmV9bgpac/fRpbb3dlI3DwEbAy3xIxdPJG6W6rYNCFVCohQNXr98rAPpFMgMSlxwspOdPZ1YEHHnoAe/bsxnB4UFx+CRrJvEoJmWwafPSL6ZBbS8VoPUqnnqlkf7r1PYJJce8l8CSo1UoFZHSNcZKpa2k+k9GilJzRl/ka4na6z4yMJiXX1uUDUh54EEB93Xypj3raaaehft58+L1+xGJxqaVaWVEFj5dlZzTX1RjqKGicKuScXJ89VGq4ybVidq09kpTWcbxzPQyLI002jL1hUunSrP1KTLmyaZko4cvn90r/PNBzADuad+L+B+7D3n17xThJ4Ug+z5pQ4q+/mka5r73IU+9gI0FqXlg69j4L3McncPBCkDqB1cusMi4pWrCdcZibqyA1D5+Lb1e5UfmfTk4e8sfoXDdRau/twuU/+UauZ9y/80lx7ztz5XECPrl88dWX4JgFi/GnDQ/i+t//GPddc0tukH7J/9wkoOybb7m8bMfl8+eLf/oZrvvdj3De8adg7dLV6I+Esb51G5LpNH7y7quLmLz7dj6JN3zzM1jR0IR1y1aDjN8jrduxeW8bfvG+T+IFp5w19ZvkEG05Hkj94I9vxRdf8y4Eff5xW5BMp/CPJx/Dwpp5OG3FmnHXL7fCeCCV2/3wnr/h9JXHThuTOtdA6o/uuxNv++6XMPTNPyDkD4wKJa/bNS95I/ojw/j0738s/bwyoDk75ZZwPIbjP/5WAevrlh8jq5332Q8JY/3dt18x5etpN7QRmO4IUObbfWYI/GmXkRHgQJ4AUSW7mseXhj/AQqlZAa38mIwp8zMHBvuwecsmtO1uwf79HQhHhsVEyetjPVOP/CSrKsZKxKkeNwJBvzCrxHyU56booiv5n+SsxDnJcWDVtnE9feVLwhhQaqS/JkdVALJjdmTaTqaWzKjfF4Qr7UPAU4GVy4/BMavWYM2aY8VUiWY6dPMlIGZdVXH4zehoivs0bchHa4R2reRA1BmQlUtKHaPzWfwyOjjjgtSCa2DUnUK2Sb5zBl6/T+rvcmyVSidkwoWTLwSrGzc9js1bnsT27dvR19+LWCyam6gpbMnffmlB6qx4ZhqQKg8IR146kYaNBKljfwXk2dLxuMuxjj05kCpPwII82nJ7Hq9Fk5H76jHLHyn/mRHvllp3dJZHvo2qblEmmQKdmfjqXXh3BJ7oeHGaSK85/Ou87Jb/RnWwAj9855WjmKWpgtR/b9uIV9xyLf73PZ8Q9tQAtd7wID7446/jn1sew6PXfQtNtfPkobn8w6/D65/2bFz/8rfmgANBwvtuvwWxVBK/ev+1Uw4UQXHnYB/qQpWoCoZK7odt6Bzohd/rQ0N17YSONRZIjSbi2NN3QEBnTaiy5P7I1nHCYOm8BgHz/3zyMXzoBRcLGzfVZSIgdax9M+aReAyL5jXk7iOJzWAf/B4v5lfVjFLiTBSkcvB0YHhADt9YVVuSxeQ6+wf64Pf5ML+yesqqn77wEMKJmMTfR9qjYCFIf/v3vozhb5UGqTzfvX3dIDu6smEhvA6rMVbcLEidao+12810BIaO8WHomPEnzma6XbPjeAaksjUZcTulgZI/yNIsZDUp983C5c7C6/MgFo+gfc9uqSm5bdsWDA4PIhaPwuOh7NcFr59gNCNSYCE73IDP73FyApXtVIMizUHNk5V5dtSMn1StqWwmgWNhCZH8ezr64X7V+TetJW48fvi9QbjTPlT4q7H25NOwZvWxWLBgoZQW0ZqZCoRzbsEgWNV26LFHANPcBRtZ/7XgSo6VlDrGBbcgdXRwRsl9c47RBQYtzmaO4lunWhyQ6hOQ6hZpL1UAlPJGohH09vfg0ccewbad29HV1YV4PCaqAR1WF4+mLUidHU8pNeSZHC1asuWG2St9WgUgdQxp+aEIydhM6kSOOFmQOtbTKC+DlJSQMquO/dDKP0AVpB568HgkyH5NqKcbpFJOedan3ou1y1bjf9750VFX9Ik9LVj3yXfh++/4CN76Xy/AcDyK2ne/BLe88f0iBS5cIom4MFqU/LIPXPnzb+M/257AP678UlnAye339ffglE+8U5hMMrrctmuwHxefdR6+/NpLUVdRJYchg/mLh/+D6397u4CSVDqDxupafOX178Ezjl875oRHKZBKsPLJX/8Pbr/3TjnGYDSMi057Gr746ncJwONCye21v/kh/rTxIdRVVKIvMoz2ngN44jPfwVMWr8DvH7sfr/769Xj4U7cVsZ18/y3f+QKav3g76p19jQzuSJD6+O5mvPyWa/GS056GL73mUvi9XpxyzSX46AWvzoHh6357O7Z2tMuu/rNto+SutHz5x8KW/2r93eDncRYCz2bkHG563XvwTMbG+QIbCVLv27kZF37lGnzguS/Dp172ZtnfX554CFf/8vtyLSl95mTBZ1/5drxo3dla8gHAD+75K6777Y/kuLwuC6rrcNubL8NZq49HIpXCsz5/BVq69xcOjdAx0ItrLnoDrn/FW+X9h3ZtxWV3fB27e7pQ4bCflOq+8WnPkX2ece17cGBoQNrRVFsv50Dm+g+Xf1oGYn/btB7X/Pp/0B8elnaw/135otfg3c+6UCYwyi0WpE7ke8Ouc7gjYM2SxrsChHRiqyvjCK0tmYKPINVN8MdyNCzDkkEw6Jf8VJombd26Gfc/cC/C0QhS6aS8KBPmo41SXzKnlFmy/ikZTrJXfJ6StSRIlPENAaKTN2hYUwWJ6qxb6N5r8lALmVSux2OZ53Iul5WlaeAVua8n40d1qA5PP+cZAlJDoVBu314vgbgLsVhMnoU+L8ErDXZKpXeVowJGmENZkDpeh5v65yNBaplxr+QpIyusqdTWTSURS8QQjUWwq2UXdjRvx5ZtT4rMNxLlBIsbwZD2yXx9Xm2mBalTv1zTumWOVj9IoMpCzfllLDZxekDxWEEoJIQnamAzuaAW5tFOYktxIdNl6iA1H9uZAqls75FiojTdIHUoFkHde16Kb771Q7jkmS8a1Rn4Rbzmo2/Cy844VwCPgNrr3ou+8DCue/mb8dLTzkVNqKLkdi+/5b9xz/ZN2EGgVlldtqMRpK658s0iYb75De8VRo3s2CtvvQ6XPe/lYnbE5f82PIhX3vopAZEvO/1cYXW/ddcf8auH/4NNn/0eAmMAk1Ig9V0/+Aru37EZP3zXxwRkEbxc+sObEfT58JcrPi/H/NRvfogb//pL/OtjN2JVY5O06zlf+Cje+oznC5Aka/n0T39QwO3Nr39v7hzf9O3PCyP9nbd9uOx5F4LUXV0duOCmq/Cas8/Hxy98HSocaWspkPr5//upANc3nfs8AeZrFi4RwEaAe8Mr345XnPlfcp2+e9ef8NMH/4WNN3wnJ4EtBKnb9rfjghuvkskGvtjeje278IIvfxzvOO8CeXGA9bMH78JNf/kl7rrqRpywaLkYUHFi4+tv/iCeuvoEpDJpfOWvv5IJiUevU2k61yHQlGdFFrjjgX/g1jt/iz9d8Vmctep4Gfiddd37JDf2v1/6JmHk79ryON72vS/hx5dehVeddR5auzvxy4f/A147ngPbF/D5sHReIx7ctRUXfuUTeN+zX4K3n3eBgFROqHBi4NY3fQCvOuuZZeNuQeoknvl21cMSAVsTdQJhF6yoLCVfiURcDGY0d48AjMZHSaQySQQCfgGh8WRMTGda23YJY8oXXVH7+Brolb81J1Drnpp6pwS9OubR/FR+ZoClmZTP55s6SWeOlDcPXOVp6DCdRhKsbVfjJJdKiWmclALqqxuxeMEynH3mU7Fi2coix2B1A/YgGi0EqYZF5XHKMamFcbUgdQK9bHpWKQSp5ktx1J7J+jv9jky9KytllYaGBtHV3YlHHn0EG5/YgL7+PgxHhpFMJ6Umrj/gz8nGC3dpQer0XLqD3st0gFRR8+dA6tgC1FHHMxrevBNSgZW0s69Sn5U58+K2jHzYHHS4SiRqT2KfEwSpfAqX40cLJQkzCVJ5lrOhdiqBFSWthQtNXsiaTWSZbpBKxnLRZa/CL97333jFmc8o2YTnfOEjWDZ/AX7wzivl8wND/Xjv7bfggeYtwnI9ZfFynH/CqQLUzlhxHEJ+ladFEjHJbR3PTMmA1Nsv+Ziwp2b56M++BZo5/fNjX5a33nP7V/FE+y785+qbi4xx1l5zCb7w6nfhgrXlc2FHgtTBaASNH3ilAMv3PPui3DF//9h9eMXXPoWOr/5CWNpXf/3Twh7/6cOfza3zju9/GZ0Dffjjhz4j73Hff3niYfz9yi8Je0n29SlXvwN/vuKzOIO5w2UWA1Ibqmrx0q9+Eheeeg5ueu17BIiZpRRI/fUj9+BfH7+xCPhffsdteKhlK+75xFeLYnPaf18qzOVFpz5NdmlA6mAsihfdeBXe/9yX4tOveFtuAEQwyjzQR677ZtF+mLNJU6ErXvgqkPF94Zc/jl++/1qcvfoE6bs9w4NyzzeUYI3v3v4E3vn9G3HDK96GV52t4PHB5i147Tc+g51fvL3IyOriW68TQP3DSz4m65WT+37qt7cLc/z49d8q2p6s928euUdAbbmF0uK1n7gEf77ic5KHyoWAd0XDQnz9TR+cyG1o17EROKQRsDLf8cNLQJdOZ+H1euWVTCYEVDK/lMCPQDIhQDQOn88Dt5eT7HRKZZkOsqdkShMiAW5ra0VzazMGBvuRTMTh8Xnh9XnlGcgJMLoAJ9IJkQwzV9DUsyxksPi7+N0Q0ObkuPyuV8a3kDVlPimlycKosjaq1ydAVWq+JjNIxtNYvWwNjlt1Ak45eR2aFjTJ+ubl9/sFpMbjrIvpgs+bl4Tz7+LFMqnj96ZDvEYRSFVj0eJFQSnzjdm3yJ4y6zlUEUR3dxd2NO/A3Xf/R4CqL6BS4KwrXw5JDb6Kd2pB6iG+ppPZ/XQIRnO38QQSR1Xy7xxVLN74hiOzkB9lPpOTGru1BqTmm1G4/lgAeqI6ZE2w12VkHa0itF7iEhQfv+hMiuKWny3UnRSwpzndPI0FcpB/Mpd7yuvOhtqpP3/oLlz7m9uLzoESRrJHYzmSmg2mG6T2hofQ+P5X4EeXXoXXn/PskrE981PvxVmrjsM3CsyXKCkluNzX342Hdm0Dz2tjews+fuFr8cmXvHFS18iA1M2f/Z64uJrly3/+hez3oWu/Lm+R9dvQvgsr5i8o2j8ZwU9c9AYBUOWWkSB1T+8BrProG7FmwRKR8ZqFLNumva3Y+YXbsXrBInz0Z9/Gt+/6I+7/5NdE3tvctQ/nXP9+vOnc5+Om171bNiNAoxEPQes5x5yIz/zhJ/jDY/fhrx/9AmrL5LhyO4JUssRf/vPPsaNzL35wyZV4y7nPLzqFUiD1oZZt+PUHPlXEHF908zV4pGW7AK3CZfv+PeJ2SxksF4JUMuJX/PSbaOvuxO8uux4vOS3vaPv2730Jf3z8ATHiKlxaDuwXGfK33/ZhqdV24c3X4In2FmGXz1h5LF52+n/h/BPWjXJOJrtJAHj1ha/Hpc+6MLfLW//xW3zil9+XmBYuHf29wgz//covytvlQOprv3EDVsxfiC+8+pKi7Vmy57W33YDBb/6h7MRPNJmQa8jJDyPrfvcPbsa8qmp87uJ3TKrv2pVtBKY7AlbmO7GICkhNZeD1+UDQRqMkBX7q9ksViDCpqaQARzFtl7wujjtYmiYrgHVwcAAHDnShpa0Fe/ftQUfHPmFkuX7A55d9pTMqCyYrS3aLIIH756KMKmXFTvpSwTApl7vKw8rYR1/EE8xv1b8VqNIwibmIPk9AXsetPgHHrzoeixYuRnVVjSPpVKDqdmsOKsGupM+6dZLbyn0n1ncOz1pOxyhJ4uhoWiXgbkTjUZGcU8rb1t4meahPbHoCzc074XEmXNgHKW9nLnahk7Q5NwtSD89VPrRHHUnJj3W0QiBqCvGa7Ud9ZrCpY2s7BlAtVC2XNoKa4KxY2babB6WBmCNAs6sEcJ1I1AtiVzyjUwiKC5O7HYA6w0D1cMt+KWGkE27hwoFyYd7gWOGebpAq+YQfuFhyEk2uYOHxaWrDz2945dsE7HDhe3U0yilYkfLSa371ffz4vr9j903/O5Eek1vHgFSyaoWs641/+QV++uBdeNgBqS++6WoMRMN41omnjdo/S+yQ1Su3jAKpfd1Y9ZE3SMmS1Y2LRm12xQsvljxVyl+f9ukPiEETQRHlvcvnL5Ac3WX1ebBMZpmM69ff9AE8/YYPimyXrrNjLQSp7A/vOO+F6BjoQ2v3fqnTSrmzWUqBVLLLZDEL2XcysczffE6JcjYvXnc2zjnmKbJLglSWNbr8+a/E+hZ1b+YxjXMuGU/2zwsd5rWw/QTgL173VHmL+Z9/3vgQ7tz8CJ7c2wZOFLzwlLMkLiZvldeVrPTpK47Fza9/T1Ge6Df++QfJP37j0587KkTHLlySy8EtB1Jf943PYMm8BslZLlzIovKzwW/9QcyjSi2sp3rlz7+DG197aY4R+dG9d8Ln9eK1T33WpPquXdlGYDojYGW+Oeaw5gAAIABJREFUE48mQSrriZJFJUhNS35p2qk/qgyo5pamHXMZBajq3KulCfmPIHZoaEDqTZJR3bVrF8LRsEh/aQrHJZGKCaBl7VXiQQGqwtbyW9CAVM0nlHKH8uVoJMMGkJr3yKx6BIxkMk5NVJcHfn8Q1dU1qKuZh3m19Viz8jisXLoKQV8QPicH1eS1GrCbA76Oq7BGr3jMVd4M08p9J97bpnfNcr4tkr/sdolRUjwZl4mRnc078PD6h9C+px0Hug9odQzHfZqKAOZik4Hlq3CxIHV6r9lB7K3wRjOzZFPY3WQA6hR2X7xJcTvHSqcdbQo1WZA68oE1svEj2MwJgVQzAzhiX7naZSPZ31JMKredeaBKl1+6/c7VZbpBKuNww+/vECMcSiRNLqSJz9f+/lsxtyFQpHSVAOdFN10NSnOZT1i4ENzws85bfjmp8E4UpLLcCHNcaVJUWOuURj3jyaVHgtThWBTz3/8KYeIuf/4rcu0laC90mP3Er76PfX09wkTSrInxWVbfOKpUzV1bN+BVt16Pb7/tQ7j0BzfjiRu+g4W1ebBZKiAEqcyt/dTL3yJmQ8/83Idw5qrj8L23fyS3+kRB6kd++i38/clHsf5TtxU53JL1LDQRIki95JkvxkcueJUATebTvvCUM3HzG94nx+T1vu0fv8MTN3xX8l3MEksmis55a8duyU/lwv2QfX3H976ELZ/7HyytbwTXf8nNn5TfmbsaGlHa57G2nSD7u+tLPy66dmSyC0vIGJA69K0/FPVNlpu5475/gOx7YV/g9frThofw2PXfnFQftCvbCMyGCFiZ7ySuAoFZhuyTR4AqWSV9pWUgz+eC5KZKvUkt7SEgVV75ahAEsnT57e3rRcf+Duxpb0dPXw8GBvqRTqmBktSrzCaQzMTVqNNtSswQiOZrXBrjG+7fuPqSMaUsmawnGVQypnTw9Xr9SCbTSCUJrF0IhSqwcOFiLF+6HKuWr8bC+U2or65HIp5ARsrNKGBWaSd/c8l507eE+5d3xLTJyn0n0YsOy6ojQaqMhJmDKioAiAy9f7AfbW0t2L5zB7Zu24Lh8LCAVzKnBK/k7o0yMz9hkj8dC1IPy6UtddARs0HCapZr3BhS26Ibe+y81PEku/mjj7GfAmRaylnYZHXmQaoBhqX2aWJQ5rMxr1UxSKXO3SylW2/WLwN+s45fb5HLXAFIlWkgnX0seh2k8dVkuuNcdvudCkglw3bli9R8qHBhLiRz8jj7/PwvfwyUWn7xNZdgVcMikXQ+sGsLPvP7O3DJ+S8W51cuzEE994bLhHW67mVvEXkpH6wsz/LRn34b56w5Ed9/x0cdd9/viAPtRNx9aZw0HpP6ry2PC/D58Asvxmueer6AsZ1d+8TR9s9XfB71leoCXGoha0cTHprqkCHleRPQ8D06FVNmTAOgH9z9VzzatgN/+cjnZf+UjtKdl0yzyrtc8Hs8WFhbXwSayPCe/7kPI5ZMiuz1G2+5bNwuOdLdl0DvNbd9Gt99+0fw2qeeLwOOiYJU5n1e9JVr8P7nvgyvO+dZArQpTb72tz+UeqCN1XXSnpHuvgoCv4Q/XH4DXrTuqeIc/MIbP44XrT0blz7rIlT6A2jt6cSVP/u2mEBxouIvGx/G+350i5hcHd+0TO7kX6+/G7fc+Rts+/wPxA2Y5YjItFIevKBGj82F0uqVjHU6LQ7ANRWV0reoJujo7xGATwBNJ2kudElmnuqPL/24yIAprX7uSWfgsdYdeNFXrsabnv48YaLJ3hL4XnbHrfjmWzR/ttxCqTcdjW+4+G24cN05MkHwgi9/TJjx29+lubB2sRGY6QhYme9kI054Jtme8qwUN1/mdGbU80Gkk2KqpPVIRZIrtSiVXaVckvmrfJ+DfkosBweH0N/fh/2d+9HZuR+9vb0Ih4fVAdidAjwZkfxS/ivyXgGjzpDGRcdfZXL5Po+vuas8PhlbHpfg2QuPxy+vVCItNU95FpVVNVi2dAVWrzoGxx1zHOqq5iHkDyEajgpYJkjNM7f6XUSQyp/8XOuv8nwK063GGcsWjnunOAazJWgm22+L0+FM+qD2J04yZDA4NIC9HXuxceMGtO1ulf5I1pQlaViuSH5PJ2WChioCLjYndbLXYcbW11qiE1vKS1mLUyrHYB8nLE+deLtKglRHipIHqWx7Pqchf76FAHWicSiMVjFIzRiQytnGknh/HJAq+RYFObn8CiksXKyJIU4+rCaLC1id4gNyYtd99FqHW/Y71XZPBaSSJS3lfEsHVFN2hgCV8to77v+7OMOSUaTslCzfxWeeV8RWcd1b/v4bfOMfvxe2jQ9WgiLmU374ha8UQMR9sK33TsLddzyQStMpgt4P/eQ27B/sU0MLlwefe9U7JJ92ZJ2wwhhv79yD8z7zITkvSky/+ob3CTi56S+/wBf//HNh+lhm4JSlq3Hbmz8ISk65EPw970sfw7yKqlzOMM+ZLPLvPnh9Edv4jX/+XmSk/77qJpG4jreMBKlsD8Ef2eJ7r/mqGCNNFKQyNmzrh37yDQF7Iv9xuXHDK98q5yvukSVAKhnPN3zrc9jd3Sl5txxUUQZ8+U9uE5DL68q4Eji++/yLxNQpnkri1r//Djf+5ecySOTSVFePr7zuvTjv+FPk8xOveru0oyoQksGcWZjXykkMLtv275Fr+fCurSI3Zp953TnPxicuen2u7NBAJCztu2vr48IIU45LSTX3ef/OLfjw/96G9t7u3LW57uVvwZvPfT58I6RPhdeCLPDaa94lOcUE9ayTu+CDF+PERctz+c/jXTv7uY3AdEbAynwnH00BZS4PkKbsl8BU5bvyvHFqhubZzDxI5eCeTsAsJ0PX31w+qVsn2Dl+Eenv7jY072xGV9d+RONheAMuBCv9wrrGE1GRF3NSXxlbppYSjCYFqLItPLYwnfqhA1KZt8q/yYB6BaSmk2lhVWtq5mH58pU4ZtUaHLvmeFQEKuB3+RCLxoRJ5b4MY2ZK73ByjsMtAmB+xnWklusIE53JR3fiW1iQOvFY6ZrF10ddo/PjcDrf79nTju07tuHBhx6Qeqh08uWLEzC8zpxkIatKZ9+qqqqcoVZhSyyTOtnrcsjWnwgYLJN/mWsTwVJhA8eSyE7U7Kdcu0YDybFAqnRf2aQQpPJvp42O7GP8PIRSLHLhuSgiFQlBARAvbK3zCC8IlPNprg3OLVjYpqzOduo4VWc8ta167MMFUtkayn4p/7VLPgJkuMiW0jCiOhgaMzT8cmLdUM5Sk50slIdyQ7KxlIKaOqfTFWeCGebFciGQGwucFh6T4Im1UMmMEsCZhQxq3/CQnPPIcjqv+Nq1eN5JZ0ouJgEaz5nMNEud0KjpDU97Tm4/dMal4yzLrIxlmDRdcSi1n6nGZuS+eJ5kh5mzSoba5JkWrscvzP5wWAZj88YoMTTe+VJ6HU5EUVdRXbaMEPskr/PIuJo+SJBONnYi5mPcZjAWKdoXwTpjN1LuPl7b7ec2AtMRASvznXwUxRnX5UE6lUIqkVR5rUdrlWodmfw+TSkZY3KpQNas4kh3PdxOAcNwOIzBoUH0dPegr78XQ8MDGI46r/AgwtEhxOMxZLIpZUx5XDeE3WLuKnXIfBapozAHVlrLQJx+s6xn6kY2w5GRBx43AWodGhsWYNmylVi6ZBmWLF4GT9YNF/GuGCyplFfGUg44V/aYLsHqFEwWlWxrMZM6+bhOdgsLUicdMb1GTh/Uq+tMr2QzUvt2/SMPY9PmTcKisgQNmVNOonMtTkBLLnVa+x6vuXX3new1mNH1R4NBfTblXXf1JnK6Qjaf1K5YyXlfNnJoeOdhIHkLfLfgIZF37nVmPxyMYwo4y5GZ/KyITztiztnNadcIPXI5kCoPTKftKsMdAZ6lJIx5Eo8E1vp3voZXHoyZffKhbtrHQtf5WUh9xhvXOnkoykNS48X8DjlDObQBqvnj5yfx9D1lUtWGvbCmGGOpN+pEgf/0dqy5LPud3kjYvZWLwJLLX4Ofv++TOPfYk3OrEOz+12cuw+cvfifOOuYEYWHpkkz56tuf8UJcccGry2cc2FDbCNgI2AgURMDKfKfWHQxITSWTSMTi8Po8MlEqBjIEcA5jpWViKMM1YNQjMl9up3VRFdhywK/DNpb28AjIJDiIRCNSmqajqx3t+1rR238A/QO98j7ZVNZf5bYejytnduM25klM6ydAzbjgEVbVC2QIUJlbCgT8FaisqEFT02IsalqCxYuXoWF+I+bV1SMdTyGToMzXqyZQ3MDx/WD7OP5KJk0eLtvslXVnkERVeDXGASc6gTy1HjAXt1IWlROiRlRoACtr8IbDYfT09uDf/7kLTz75JKKxqLD+dK5WAsnllKlxjL+kb2vt3pFLjknd1/FAERVTeMHKXby5euFm4/mYrARTTUUm0ESbT1jFy86EdcfhreBm0tkvj0oz+L7YeafF6Y0PE4/PJ+wBO0AsFpWHmN+fzwngQ48zWEZmwQcjteJcQqGQyOtSiZTQ8wS5Uv/IYW9MM3IOcCMwmrRdLNO1TZpLMVGQqp3V1OnKA3R1weMxOVNDgBoM+uVm4bkY8Ml8C9YICwYD6jAWj8l2zEH0Og92bq9uYioFNMczcc+kMiI5ydUGy1L24pNXLBaX/ImA37F2d6QxM/W4GdmHq5uTqNmVnKnD2+PMsQhc/cvv4bv//pOUSmG5FdZ9pePvC045S2TBV/3ie7h3xyaRjNIJkk65lLjaxUbARsBGYLwIEKB2nxkCf9plchHQsR8BIMcbOlA3r9zcuSEhCsZ+pkSNbEe0yEW21V+1lIxjuCSmR0kkUnF093dh/4E9aGndib0de2RsxBqs6VQSXp8bPr8XEccVOBQMKohMsTyIF163T45BUyMSrRAG1Yu6ugY0zF+IZctWYFHTYtTXN6IiVCluvkhlkU1nRfUj46wRPh98y0h7DQBXafGRvRQSQoVnOnJsV/h3rl/MUGhkLOyQREZ+bnoXJz4SySRCFSGp35tMapmkZCaJRx99FA8//BA6u7qkNBLxA1+S6+y0XTFOjnbLd4sR55YDqR37H8yWAqZjgdWZDth0XJfZOluSA6m5tEZHGuG4uglXl1XQZJhBvid1rjhz5tDunDVjZ+DMFGfZCFT5uYLUmABMglSzDz7c+Bmd2Qh2CeIolWRPIsBjrgTzCNQdLiMzfHyvUIpRDFKV9cw9aEU+MlWQqvvKsbAOG8tZNi7RqBakrqysEDc83iQmTpJj4XXDF/DLenwQU/fuZTmHbEac5jiDGAwEpaYX/+ZxmLxN0ErwSlt4ThqoRJBxJUgn0PWpkx0BrFNsO/clMR2ddAL7KNWPG9bHEOibYumdCRzTrjJ3I8B6sC3dHVITtnd4SErRLKqrx8r5TSL/3dfXjcfbmxHyBbB22epc3c25e8a25TYCNgIzFYH+kwOILC5dKmmm2jCXj3PwVhYjU71GM4MyNnJlEIkNYiDci+07t6K1rQXh8BBisYgwXVSi0eU3nmCpmjRCoYDA3XgiLmDU5/EhS7AJt4wD/b4KVFRUobGhSRx9m5qWYH59g7zH9SnxpQJNX4XK5XKpaEfPJEcpkGrGdeVwV564mpneLi69zkyJMKeGRQMl4SlJowkESNx4RB5O597ePjKo/8bd/7k7nwYnrr8mZ1WnUEoZt5ay5SnJpI4HVk14LEidvo6S93dT1SiZRzP7IB3Tw2RyT64engBLJryz09Dyme5vfHgYPatjVy4ab2fuQqWttHFzIRGPi0zE69Mkdk7E8SflGJRgcOEsCfcZ9AcFIKvzGgGxFnEuLpOqDyFRBRdy8jklr5EjT4ZJ1VwFttnrVaDNl7qTZsXemiA1FArKA1ZyKwS4u+AP+sk9I5GkzXVK2k9zAW4/ODCg559Oo7q6WtjQrs4u+ayxoQGBYEgZY3jEGdVPM5RMVthTAa5wo6a6VopvDw4OCvPM9WdSWVAKpAb60mhYH5++Tmn3ZCNgI2AjYCNgIzBGBAhOCVLtMvUIHDxINaVoTBuKnVcVFihIdXmycPuyaG3fhd3tLejs2C/1VWloQ8A6PDQAn98Dj49joKyMQ2mGpyCTTsJ+qYVaU1WD+voGNDQ0oaFhAebPa0Soogp+f4gQ1hknZsG9yNg0B1LH8ko5ekBqqd4y20CqgaiCEbJZJCjXpVyblll+r+AHSnmJRahopHvvxk0bsemJTdi6bWuBZ0shXCifFjchkDoW1TzyMwtSp/5QGrWlY8xjZi40kTwlAIsTGep45hEAxoUPDuq7NVG0MM2T7J6CWoI2sqc0VOH2FUF1qCRwM0iSDCBBqd/nF8aUn1VV8kETEDc2Ak6/LyBsoligp7Oa21pUj1UbIBbqlAYUTJSYQtM5Ccok5L4q9VWQSvZUpckpOTcehTM34jzn8yKZiCORjKtVOwtU+9wCYsPRYfT09KC/v19yLWT2ymGVI2KWwscwIL/T0KS2VthSgtJlS5ZhYWOT1P0i+k8kkhIj3qPBAIGsN8fAagHimXvAllMEVOxLYd5m9gu72AjYCNgI2AjYCBy6CNg81OmJ7cQrO5Q/XpHvoyjrihcDUuEmUM1gODIoRkr9fX1Snobjp3372tHW2gKaDXN9SoBFTuzKon7efDTOb4TPTzfhEKoqqlBdXYua2nmorqxFZWU1fL6gyIJ5cI4VOY4iYJVxbRFILXUeMzd+mp6rNv17KQVSZTjtMD8zzaRqvp3iDx47now7RJEbgVAAwVBQyszEEjEZo7e07MI9992D1tYWdHR05LxaRtt6ljb6HBeklhr4ziZ99HR0idkq9xUG0inobGYtlDlUFpCLGBm51aSH7xOwaad1CRClM6QCN53loBacL2rHmUc5r65OQO9weAiVFZXCLNL9jexoTXWNgFKCuQULFqKmphaxWALpVEakGrQ5Z44q3efkPUGdOlumeQ/ObBnBKhvAPsikesqJofW25GabMEjVG1OZU+P8RdCecBhlZVlNUWtq4RkPX8AHl8clMz6RWBhD4SFJ3N62bZt8znNe0NCAaDSKrq5OOd9oJIrKqkphVDnjR9lwPJ7AM59xPk499Qyxxqa1Oi+DtomsahJMQ62sqNC8C7FkmrllrH5MNpWsql1sBGwEbARsBGwEDkUEbLmZ6YqqKb83XftzxlojjICEMHBlJP80lgijurYKFRUhZMmUJuOS/rR580asX/+QEhzxGBKxmBAhXr8PJ590MtatPVUAqj8QkHGPx+2DS8yZfPB4fPB5/Q5IZYqXep0YNm58kDq95z8X9zYW3hIM4OQrz9S5CSmTdmrbul25lDohvSorEKoMYWBoQHKYWbeXY+2//f1vMramm68hqSba3jFB6t5995eEtmMB15kO2ERPdKz1ZjtIJeAsjKtYJtFwiGBPrJs1Z8CUPWHeJc2TtCguM9mzkuTOBwxnM2j9PBwZFqDXUD9fyD7S83IMuJxtILmafKAkE0msWL4SDQ2NAlrJos6f3yCgNhgM5fI0mY+QB6oEb5KlIIBXZl2cci0CUgVklytBw4/GcvcVaCuXVAtMp8SqmqyoANNMShhWqpCpAnb7PPIgjiVj2N/VgV2tu9DS0oK9e/eKdp45pwSjlPsODw8V1ELNymwf2VHKmpmjunr1GjECmD+vAfPnN2JB4wIEAjpTSADPePn5UGYs1Dd4OrrohPYxXj+eq/VTJ3TydiUbARsBGwEbgcMaAVtuZrrCPzMg1YwZmQaVQVLKykjJmayq0pje1dvbje4DXUg5JIgo1BJxxOIJLF60GMuXr5BxIEkL5pxSVJdMpsX5lxP1Pp96enBMx5Q1TvjTMEnkvrlwzdw4abqu0EzuZzZhLmlLxpiVkgwjaUZq1amS4dJyRSSDdre3YfOTm7H+0fXCzHN8PprPHzuS0wZSBTYUmOPM5AU82GONN7g/2P1PeXuHSVVmkICL+aXqzKYgNe+ORZAqzKSHNLwekTMZnA3j35FYFAODA9iyZbPowtmBCMDm19fLPmPxuNYrcgonc3uysPLEybqwetUxwqbGozFUVVZj2bLlqKudJzJgt9snDm8EteLy63JsyNPqJCdQNZef6TjWCbg2YHOiOal6Xsoqc/aPxkYE6JpbSslvIhETyTMZUtq2U25AV18C1MHwIFrbW/DklifR2blfGNPKqgoBuKxHxm34qgiFBLjGolHQzdfj9YmcOZOiaUClSFga6huxdOkyrFlznFiqV1RUC5hPpZVlFqFzVvN4ZwqojtePbVmaKd+JdkMbARsBGwEbgTEiYPNQp7N7zBxIFf8SD+ueumS8yDxUj7j1ar1KSZ/yav1KIUjSaVGdkS2jWy8Vd4FgUMZMnJwnEI3HOZbUNDCOn6RaAo0myaTSwNPxOslHzILU8XpPOaB6OIhBcmLiucJ0P6o7xQcHYq5Fxt3jc6Ovvw8PPvygjLdbWndJOqJ6x0xumRJINYcoFbSZNIqZ3KmWX3u8wf10HWfS+5H8S0e0L5MXBKbKmBILSukr5qO6WJuIgJUgKYlwZFho9f37O+RB4naTSU0iGo8KOOvu7paHEm3FOQPGTsXizlp6hWZENF3yyMxYPJZAeDiMhvkNqK6uEdvwgD+I6uo6NC1swuKmxairq0dVVY3ksBKsctt0mrkLfKCxvS7JXzWFqNUe3dR0ZVQmDlLZv7SNabkhuC3BOc+FYDwejzqS54y+53Gjq7sTezv3omV3C3r6eiQnleZGrNskubpu3afif50hUidflTXwPDgbGAqE5LxIAns9PgHpSxYvxfLlq7B8+crcjCELWnPW0JWZXSCVkWZ+at0ma6Q06XvRbmAjYCNgI2AjUDICNg91ujsGRyKTH9CPbMVI86XRY10tHcFxEsdA8SQn+VPwe8mIZhCVknxu+H1eYVU57uK4kPuhu69MxzuSNfFIocyXgJRGm056V9qpxiCT904qmvqXFCylkMh4IZVdlM5jHG/Tufp5Oawy07jLgFRec2FS2VtZSzcek8oZ7FNULd759zuxo3kHBob6JZXVGJyOvNyjTcLy/cOC1FlcsJcdki8z+8BZKFMX1eMlyGQ5GbdovGkXHo4MScJyX18Penq7sa9jn/xNsCautqkEhgjOIsNSx0jKr7g9IgNmTirZTj6QFAiyrIofCYLUcESMgjhTlkll4XUT3FZgQeNCqX9FoNbYsFDWCfhDsh2BLsEdmUhNsmbdUZX+6nnlc1L1QTPC3a2M3FcYZQ9nb9Jqjy7FqSFxIJucTMZlto/x8XCWJ5vGtp3bsL15O3a07kQkHtHyMomEbE/mVPIrpKg0H7jmwadiXd5YjDtt1ilz5jmlnPNiDGgccMIJT8HJJ62VWUU63GmZGjKpOns4W5hU82C2st+5+hVl220jYCNgIzC7ImDzUKf/ehCgThdILYSDJUGOUeqxwkMyIYwX62JzWBZPJhyQ6hO1HcefwUBA1GxU2ok3Csd6TsUIAlYp1+f16VhK2Fj6olBhpuwbX6bWvUZuqqxxrjbj9F+AWbzHkddwpgGqlLZ05L7sB8QVvIR0fiZJRjXj0PAQWne34M5/3Im23W26jtOjiVfGnkwpHjMfFEidxddxUk2brUyqMQkyZWb4gOAsVyKdkEK5/gAfBm7pGKxDtL9zH/bsbUdv7wH09feib6BXGNTammpxZmPRZjKskUhYSrSwNipZT3FsY51QgrZMGhUVFZIzkIjTxY2Mpz54OPsVDcfgcnlE5kvZa01ljUiBlyxehtoayn9rUBGqkviLkxvZVIJUF52A+YCiS26eEc7PhE0EpDo21Uz2Z/kbMYkiq8w2Ojm5SIOmuj6flqeJxiJ4cP2D2Lz9Sezv6ZRZH3/Ir/2DeRdOKRqRVOuTU2Ig5031tJuSYR+SiRRi0TgCvgC8Hr802+cLSO2vdaecijPPOFtAutcTQCKRQjbjhsflFcmvqSk1qU45hZUn048tUJ1CgO0mNgI2AjYCNgJFEbB5qNPfIWYUpMpQiOo2rXvP8aABk/zpZek9t0dySTn+NGo+njVL7tEsiWMmqs7yYzsTk+KyN1IWUdK1Cmu2WpA6/T3o0O2x0DiJBFo0HhOQGgz5JaeZJBF9X7Zs3YKH1j+Ejs4OSc0jsWQMXy1IneT1mczgfpK7PqjVKYnlRZX6nE4eptRJJTjzcFYKSKYTwox2dOxF+57dYooUjQ6LFDYSiyCTTaGiMiRsI3MzSccz74DsqpZI0YV24gaw0fWXwEpYUKeOqji2udxIJQjgeGwffB4aDgWxZNFSLGpagsbGhVK0eV7tfHEOJhdJ5tEwqR4HqBrwXVy8dyyQyhZqHVT5x87OWRnZhI61Tl1YB7DS5TiRZKmdqDDEjz7+CJrbmhFORhFPJ5DKMs+CIJIPTGciT2x6MwJOpc4s5cgCrlknltLfrJgi0b2XID0UqJBzZLb40iXLccyqNSL5bWxYgCylvgSnwqTy95lx+Z1MP/ZEs1h4d+Sg+qfd2EbARsBGwEbg6I2AzUM9NNd+2kAqm1dAXJVM0TOnwAGPUytQU75oeqQKOFG/OYwpfUuEOSuoA6/GmE6lAyEQOC5zvFScUiU67uP4NSPyYgJfZVHN+G6ysTw6mdTJRmm615cxckZxCQfJsVgccGfhD/okN5WS8cceewxPbHoCza3N6O3rFWm4KB49BLHaIQsZ/uJyS8b72UEIJVTvf/tlsxYH2bP3vpKC7xmnl6c7yiP2N5nB/SFuStHuxbdXapbq7JNeVT5I0s6sV1K03t09XWhra8Xu3W1oa2+D25MVKbAwgkhDnwW8oRXMKWpUyCdJz84smgHDlMJyFeaY0qFX5K5ev+Rh8kXwGovQtIj5nF7U1cxDQ/0CLFmyFIsJWBcukVxX5nEyeZ6Yj+sR7BGomtk2nVUxXWw8kKqh4bVKp5OSkyvJ/NmU5OKSTZUyO143IpFhHOjuknpfAwP92LpzKzq798Md8CKUwRLzAAAgAElEQVSSjKJ/uF/qt3KGMBgMCBstszxiEqX5vrwD5JlNw6R0Rs6bct+hwTBSyTTq5zUIUI9EYpKHWxGsxNOf/nSceOJJCPoq4Hb5kU0rizobQSpjaY2UZvJutseyEbARsBE4ciJg81AP3bUsBKmTTdcsoabMNXSUVNQZGko+qQM6uQ7HgPxJFZmZoDd1Mency9+Z/sW68yzNR+NKBbRMscpILVVj+Ml9kHFTQ6U4YrGYlqvxU5F2MOlQRy9IHYnBxsIwh6KXSh/j/EImIwCUEl6v3yO+N/0Dffj3f/6NDRs3YHBY0wv5PpWbHG+bEjTuAnSpINWgURfcWcrdtXuMKfctB1IFBZsil4ciAjO8z9kKUtXSl3bOWlKFC4EYczKp+47GhrG/swMdnXuxb99edPcckA6iwNQl7raUwZJVlDI1zLmkxbibeZapHAA2rm3mmpIxZIdhvqo4vKUooSXIVMmvuPUSbKYgIJRyj+qqWqxcsRorlq3E8mUrRQpMljWdVKMhU4qG2xom1ZTW0ctdNK9S5uGlAFuBO82SPCIjYCzoTCcTO64sOrs6sHXrFvT1d4txFKXP4VgEWS+ERaVcWm4JOtjpraCyYebiutwyAUCwKrnAWZeAVJaVCQZCiISjSCRYY1bt1l1gPTCPsKrr1q7DsWuOx7y6+agIVMPrDsANSn7HK0Vjzn1iJgBl1xpRA63wNip3v1Y3J1DdnJzhO84ezkbARsBGwEZgrkaAALX7zBD4c64vMhl9UKdR6ht5Yt/lo8c+hj3SQXt+L6UbWAqQjnrPkJUl/FfkKM5BJL3JUe0RUMq42AmMGVooSWBYVl9uLCetlkCalCyhFFTtlofI8puagZox0cEE/ugEqaXGcjMOUqX6BwkiR8VIbOFzCzm0u3037r73bjy5dYsQUrpeSvGHx4y5hXzNLXkmVfsDUYb5eMog9WgBqocTjLsok/CqYxbBmJioOU60g0N96O07IHWI9u3fKzmpnLGglFdqhyIjsxYEc9FoGOksgatb2EepoZpMCNgzNtLGPIgzZMy/FLmGyDNUokFpBmUfZFWZaxnwBwSkUv5LIyEWc16xlAB1BZYvXYH59Y2oqZmHTNoFpMkmCsSWh55IR5j3wH2OsqR2HlqlZthyeacEqS7JO2VCNqXNNEoig0x5c0tLMx544D6NSXRYzl1erozE0yMMLCUpThmbTFreM7bo+oBOO47ENGnKinESQTdnAplzShmzW+IQdHJO3Viz5ljNz120DHU19Qj6quBmGZqM5mDw1lNGXL81TG4HQa5+IRUyy+W/+p2vgVErSE5tiWW8PmzzU+f6MMu230bARsBGYGYiMNeNknIDYmeooSpXU7O9dAxzIIC15OX7W8cw+t2qBpfyJe+YBfEzMwlPtknHPDoxbl5GQisbyfuaFqRZobqeo77NG0vKMfJtkBKBUt/eDO0dt8cRpyGMlAw69IMi/Zo0XVOdZBzkpIGJJ1KaIISGkk6pEQe4ctxmAK2MC1m+UIgP1qenaWVe+cdcVZ6rjl1p9umTsRfB7sEtFqTmruUYBMWEYlzYIQo3yHcZ7WPaVeUnx94En2RISaQxtY4AtbmlGY89/hhad7dpHxFpt0ukwEIAmd484vIXs6n5RsyocdJMMJbljjHeQH1CF3IGV1JM55IbnoZHmUxSmFECGeaW7tnThpbWndizdze6e7uFPWVHUXdbfVjSrVZMkcQcSN/TB6fzwHIesvqIy6KhkcCyRuqHDg0NSS0svi/lWagZdrmkFqiaCjFX0ytsazJJwOZBTXUd6qrnoa62HseuOUFYRY/LJ2yi9E2Hu88lz48Rz8IOq+eT79FSq4vSZTA3QuW5cPPRTsCcwNZtW/Cvf/8TkVhYHvlxp/YXt/P6fWIaRROAeELrqXJ7qfFFoOjkAet5E5jzPZX9ak6G/tQcDOad6hcLY8ii1itXrMSaY45HQ/1ChHxVDpBXR2DJZQ0yP9iDLOuF0WggnUEwEJT32Hbjeqw3ZsE5F8yGFs+wOkd3vs2mKp6xQHUGb257KBsBGwEbgTkagdlilKRywOKRrmQ15YbBZthQrNIi4JIRjw57HMBpgGrx/nQ8oOY/9Ajh9zQrAUiaFGuxexWMcdJfvrvdcAxisggGtXY7P6PhkJR28VMW65fxA7/7KZXVyWsaNGqdUZZ6YSu8Xn8uJUvGQ6w0kNH0L6ZiSV33ZEp8M7i9TIBzhEhgmVsUTOdSP4s+yf+hYVTQXWj0yJQuXQwwN+vl1ZRG4muAu6ydo1AVvCvs5vumwgPfHmu0Ug7ATgaYFu7jYBjb2X+jliUuRmgUR56J6d9mDCseKoY4MmUvyZbqRRXSi0QPlYsRlnvMpMRode++vbjvvvuwd287DvQcEPwwPDwsJYzYFygH1z6o+yqjCygtaRgxFub2uZzUvfvuP9ipjqKYHHKQ6syIlepScwmk5jqcqE2VHSQA8/rcwqgOhQcEoG7fsRUd+/dhYKhPyskQuPGBqLWoyN4pM1c0yUJQp/3NWfLJ8g2NCxyQ2ofBQYLUiKzHhzIfttyvMLBpzrqxVijL1Pi0HmrGjYAviGCgAhXBKqw9+VSsO+U0+L0hydkURpXNyWh5G5a7kbqvZepcFc+qcJYzR/7LjEwOpDrOvulsCrFEVMrvMC4PPfKg5ORSJ08DJbXAZr1TnxSeJkjliy7JEitGijOe5oYU6YueMxdT/kcnMul2TJmvG9mMSwFsNouGhgYsXLAQK5evxpJFy7GwYYnUSk0luV9ODigDze3E+ZhxZN6Hl19OLplkMHVf5boZUjn3u75RbE1vHvTqTjxVkGqNlGb/F5FtoY2AjYCNwOGMwOwEqMJR5ge/gsmcvx0FUyHwEosfxVw6/uD3t5m4H/EFasasBKicoFYzIb/WpE8pcWDSp5gyRDkj3yeA9Dt12qXWejolk9IcL3H8w9+pymL6EBVlgWAIFaEKqRjA2vQ8ltQadYhRkgEci3CsJXVL/SyHlxTSgNsLUBWDI2VF86M7HU2WYqMKgU3ZcUOpDcdKes2LNAugSIkj5VKgSh25HOQy2uSJwpKjA6SOEa1xx4OFkzCm5m0h0y+TMSwfJCYtEMNWEf65M0hkkoix3MzgELZt34b77r0XXQe6MDw8pPnGoIozmsttdqaBxn58le1vxdfcgtTD+S1gJvcEnHLegR2EhXL5gtRC7TqwD61tu7CrZSe6e7uEZidIZSeg268410otqiJRhwNMCyCOUoQKzrJZBCsq4PX5peYqE+cJ4iShnhIQ1iF1Zgkpf9XJOefByAdq1g2fN4iAr0KcbwlQ1609HSFfheRmEqQRoAr56YBUSmrlJikxrVIapDrZs5yxpLux14VUhu2MI56KScmdHdu3orW9FXv37xFgTSkCy9BQBk1e2cSGNx6XurpaAcyDAwNIJgkSHRgosoa8NEe/LMyXoZG60BiJEmgtDcRZUpahmVc7D8euOh6nrztL4pHNeOD3BoV5ltqxDgmck1AnTX6wstymnI4ck+V2CkBqVmhwB6w6uovcLOhBgFQeyxopHeYb3x7eRsBGwEZglkYgPs+DnrOCh711IxlUM4Fd6BBK45V8riV/zw8yVB2lE8tSQYFfyJqJlBuMm5PUwbnKbiUFir4VXo8ARIJRqccuaVRuIRH4Yim/RDwm5e44Zgr4/PK9rtUa6OORxuDgIAbJNg2GZdK8trZOXqy1Ho+z1iQn0dMyIc5xAtVWPq9XnXFdbvi9PvEK4RiN0lrx+hAGVaW5OZDqjB/yf+cvn44tdBGoOOHE3PFAooFN+Qn0UQaZFqRO2310MCDVjGt5L/D6K9PtSM0l3U+xgQGp8HAIn5RxtzfgxeDQIO659x5s2bIFHR0dOQVmVVUVAoGA3DNmH/xdXZ8nuRiz14LNLEidZAyne3XzEHbmwMSVN8OukY6ju6cTu1p2YF9Hu9RFHYoMCgDzB1giRsvMiGDDsQ13Hj95wOUYBRkwRsRkQCpn7lwedbot7JziduvIhM3DRgAbWURRXwhcFTDq9xGohgSknrrudFT4qxDwhggPJTdVQCpnCAuZ3twzNUcdjqgtaphUfTjKw9Wl8l6yzJlsEtFEBF09XXjssfVSiqd/qF/ANcE7c1bJUqqKQW883nRkVRcvXgyv14s9e/bIzKaRzJjZyEKgmpP+CpvKLwN+gTjSH+dmlllRfxCrlh+DM089G/PqGlEZqkHQH5IcVn4BidsxDZeEjfU4EuqMfPnlAWrBuc4QSGV0KvalULcpPt1d2u7PRsBGwEbARmCORmA2OfmOBqlOqbwCkDUeSOVlMJUNZBDOwQFfZghiJvj5liN/pNTWmTLWyX0xo5Q9ScWBSGQI/YN9GBocEDZJ8jOpRPN61YCSqUWO7papRgJG4wlUVlZhXv18LFzQhPn18yVnk6lBotJyEAjlvRxbEJhyHz6n3jxBKxVtfC/FSfYsFW750oKFQFTHTtMBUnUcNfaSZ7eL1zUBLjROGslSTAeTOrJ9R67cd2S0Rp7peGdu5OxGiyCGoc4lNpM5ZrKGIDWVJUiNi+y3b6APd999N7Zu3YrOzk5hTmXipMApunAfU1K0WpA6+741cg9hR5dLMEaASpnv7vZWbNr8uJSdGRruF1CadWeEMRSmUwoyq6OuLoYNdGZICh3XZBaRpVeU0k/LzKKWdtE8VJUMmwLPnJo0NuR8eooElvITl1dKyxCEEagGfAGsO+V0nLbuDFSFqoVNpNTVRQMhlqQhgHYMB/JSlGKv6eIbqwCk8rvE49aar8molJ7hMzkcG8a+zn144IF70L63XSyvfX4fAgEfkqmkSIu9HrVBNzdRKBTCmjVr5Etk27ZtiEQi8rtKpHUGySymuDXPWc2kCHRp285aqbpwv5IPkgEWNy3D2pNOxbIlK6UkD4G7CwSpcfmmYI1ZAlQxHUiSUaasWnNKCkvzjM2kOvmw0syDk/sW3gUEqQSrdrERsBGwEbAROLojMNucfKcVpDo2RblBtciA1SxSj+P4eMjYipJfynZT4vfBMRIJBKZgDQ8NiD/Ijp3bceBAJwb6+wom9iGsK0t1EFCydJ3H61UzSrhRXV2D+vnzsXzpcixetAR1dfWoqKyCzxfUcVmSJo6sEqDpVibVSk0oIawqB/+S35qFMK5m/OSksuY68PSB1PHuiXIgVcek+dIz0yn3HQs4jwfVxjuf2ft5KZA60bMtVBXkfGscAy81a9aYiqkXFQVucX5BOpuQShk9fT144IEHZPy8b98+GQNzG5YZMmWMTPohSSEdX09ysSB1kgGbgdXNQ1jYS7dKWinBPdDbiZ27dmDjhkcxHBlABkmRqRCosQ9J3VNKaDOOE3iurXkKX6raOIyiABsnn1LAqGPdRZCqYFRnGyllVcdgNRMS4wFxe2NeJTlSNRGiiy2NknzuANatPVVAanVFLUKBKnjcPi1fk6Z0xjVlkCod3usWWXM4OgS/34NAyIf9XR3YvacNmzdvRIcwzNTFE6T65UuE58Hz4pcPbx7eLEz4Xr16tfy+ffv2USDV6PF50/G8pWYYzZPEmU6BJb88ckZQjpzHwy+eylosqG/CiSechBOOO0nO35Xl8elq7IXfGxAzJYJ8mSVlji6/GOWhYGYYjBTakeWI7EhfhiGXS2xAasGnB9tNrZHSwUbQbm8jYCNgIzC3IzAbnXynA6TqWEkNhWRM5PhPSIpVRk0oHcshkfSaiimsEsBJb44lfF6PkAdMJxro65UUrCe3PIn+/l7EomEEQkGpHcqBAscckVhUStyJ4aSPwJKuuFrezx8IorGhEQ31jaitm4cFjU1YunS55q8mU/BJyTvKjFOqxHLqzXNSPBDQVCLDpHqM/arxqizogjMHUsfp9znTJAtSD/YJMV0gVYaSjrS32D7LmVjg3AIna9xpZN1pRKJh7Nu/D//85z9l/DwwMOC4OLsFM3CMbMbGRk1g0uwmdc4WpE4qXDOyciFIZSJ+MhXHcGQIezvasX3nVmzc+CiSqRh8AY+4bJHhFKc3p/RMDsDkJpb0QaDS1TxI1TwER1TsWJtThmtmFYl+jI5c9u2UrJGOp6hY8itFy56lGRCL8HoEqK495VScduoZqK2sQ0WwGh4yh1k3XJSwOGDLsdZzJCgTY1Kl/YUgNeAVF72tO7aiuWWHuB739HdjODIMn98rIJUzmDRR4pcKb0LO9vCmCQaDWL6cXwQetLa2ilTBgHMzm6r5pmlZnzmn+j5rx9IxmbFUxlncj8WQ2bge++BzBUTyfObpZwvLTMaZ8mCv2y91V2OxhJT7odyHs586C1VchqbQvVCvlAH4hbORilTzEHY8Kc7EurEFqhOLk13LRsBGwEbgSIzAbDFKKoztRECqjElyNUA5LinI03RmdjkOkfGEQwZwA2EuWSUhoxURdLyhtemlZn0m5fhbqMf+UHgQQ8MD6O/rRXt7G7bt2IZoJCzy34rKkEyUU56WSCYQYzqRjA/o8UEJMEv4JcUkiQq26qoaVFdVo6qyGosXLcUJJ5yktebTGclVZV6qMbfxgNJfOgan5X0qupScoKJKoyXuuUVVAcaQ+zrxmrE+bEHqtIXajPbMz1Kwv9zBjPw2b6BkHJ7z5mOyrXP7ZJhq58kg485IiUem1t1zzz3YtWuX5Flzfxwr5+rsAkLuULVIFSEZ1kkvFqROOmSHfIO83Ffn8ugkR9aQTOHO5m3YsmWTsKhkEDNIqfQ1HhNJK7GjuOeyzIn6IjmOb4a2J5DSh68DXXNlc/W4BQ9zR/IqHdgpA6NAl4ypWomLXIDsaJo1tYha+fj04pST1+G0U09HbeU8VAZrxE6deZgEqepjreYFk5b7akKnAHIyzMzhZAzuf/A+PLl1M8KRQcSTMZEicBaT7nt09+UDXWZLndkiNYTyiiMvvzS6e7pz8gTV5Ks0WFz5ZLbTI5Jqc7eaGaF8nqqaIki+CFlTMTJwC5t89plPRShYKXmpXo9f3I5ZlicWi4tEpzJUJW1hGw1wN53scIJUOv42rI+CP+1iI2AjYCNgI3D0RGA2AlSdji0uPaNO/yPMkQzokp8jkockt9QYIzqVDjRzxvHj0LrqwrKyNr3HJcaV1JqxHOD/s/ee3XFcWbbgSW/gHQl6K8qXTKlUraruqup+H/p/vpkv82HW6n7zevrNq66Sl0hKpCiK3hsQJLxNpM+ctfe5J+JmImEJUAQZqQWBSBMZcePGjbPP2WdvtBKtFJZkaWlRxp+Os/UKwHRhYY5xBAQhEUIkUqrIS90P52NAJV6X0AY4ZasPQQDEFVNU/0U/6sDAkJw4ekJyuS7GTsODw9LfPyBduTyBayaZYeyAHzCx4BBASiZCsLrvmdB27H5PqtdZuhVgE1J1X9C10AGkhN+82dhkswTYF3RML8HX+AJJBlI1ueGAKjFCOG70OVWjR6k2K/Jo7JE8eTImk5OTpPo+evSIn0Usa+4ZAKYoBg0MDEihUKCw0pYfEUjd8pDt+gdsEeayyAb9OkEqKoV37+HnFoFZOpOQGrjhdSjBQdU3JikKKDlTaOfpqT2Uxi93FTejufhC4U7FTidsqOpFIObSc/QC03yeVhDZ4C8OpKJFgxJK8v57oPt+LL1d/dKV7eFCi0piCFI9ixxeB2tVUnUR0u9XsQK9VFDGhM/YCjOZ33z/jVy/eZVCShJvstqqKcWGVOtV7SF1NyYVR9KbFCi/+BsXEy4sAFMzqTbKAsbDVIHtIrbP0+/M9fQSpDdjkkTqtRmTRl3k7TfflQ/e/1D2DY9Kf98AaTv0V23AP61Oug+yoLh5KQC2nlSdZq0gNaT6+iq/Onp6Xq2iulOTNLKm2amRjLYTjUA0AtEI7I0ReFkB6pZAqufD6UMUS44HIi6moO/EkAJfdivFxhScLizPy1Jhif7riwtzMjc3S0XTuflZaTaqbCsCayvoV6XEhOpXKA6NMblPCzrcrRE3EcAqGkYKncntptAhYaB/SLKZnKRTGRkeGpGhwWEZ6O+Xgf5B6e8dkGYdrDAIQqoAo4JUJ7YUgIuXCaS2nIVNXggb+aJGIHWTA7nqbeuD1NDdwmJeYBH0ZKOKip/vz34vN25eJzBFFRXXglF8ETsDrI6MjDB2NoCK31t+RCB1y0O26x8wkEoRpGZNrWeKy3L9xhUq+6JBH1XEeKLJ3/AIxSObzUh3bzcrf+iBUOoKTKfxW2mqqqiETIl2NmptUZf+GISS4MXlZKPxnFUclTai9F9VA9a+CNJjGyCqo0cV+BALZoo+qaC69ub7JJ9BNjCjirYgtbOSuhmQGrLtla2jIBXUXWRPgQXn5qbl6bMn8sPFH9ivi/4RVE+T2aRUqmjeLil9mSJQTfbTmj1PmDHS50xUCfQE/G1N4Pi3Xag2NrjA8bzPta9VVbQKIlKgP2OoDx88IiePn5I3z7xNCk8ykSGxv1HD+5Jq3u0ED9LpLCvcqN7aIwSpq/tRQzMhBahxlVrehPLe1qZwZE2ztfGK3h2NQDQC0Qjs1RFYOZiU+fcyL+3uB3c4S5y3V1LZftRaQe1UR1PSmEt7w9HAMdEAJlE9ZfWziSR3SRaX5uXO/Tt0EFgpLsvi4rwszM/L/OK8lMtFyaSTatOXiFFdN4l4I66fNz90B0ed+4KCSsRfwfFo4OcUgAE4AWjRHpSkrd3AwKDsG9knhw4ekWNHj1OgEu9GLFGvhWKOEGZqFSYKT2VLT+oLr6S6crWLNzdWCNbzE/CXO87ICKQ+z4Xqq+12Kk7Z68QS6NVuVCWRTkgik5D/4//87/LlV1+y0IMHCj3Ur3FFm/3798u//uu/Uuvliy++kOXlZccW3OIeRyB1iwP2At7uV1JRRQVIXS4syIVLP6o36vQEe1JRTYU1DSqHaOTP53PS09ejJtErxWCyEKCCAqJOzwGlVEGqWwiQ6QN4dJXB0IIFPapxt5BCRMmBVABSV0nlwgqgChgaS1I4CT2pAKnd2V5mBbHYku6L9wYgdSO67xoglb23OO6GTE4+k8cQTLpxRR6PPxYK7gFTJoViU6XyimRzWUkm0bNhNAa9ZfnS2Cpc1CC4h78TwKepkxlIxWes2op/m5iSTQkkBPAdAKlgJWPMe7r7mAWFJc/JE6ckn+thpbleFdJ2UFktFUu8kUEAAXvWClK9G0ybaFIooGQglQ3COw5SsQcRUH0BF370FdEIRCMQjcCvOAIvk9XMWsOwGqQqg0kxp97bV4NUZSnZQxVH0S4KthqSy9DcqJOBBaCJH1jXFYsrsrg8Tz/6uw/uyszctJSqJSmuLEtxZcUJLDUk5XzkCWxZOVVLObDbkBiHfQ3FmFgogBAjEuFJepyC9ltj8l+9KhGroKLaqCJmU9AKOm8+kyNQPX70hLzz9rvS1zcguWye7wNIpT1NDIJOYHL5Fi9rg1R/jDdNiPUq1KvP0XpbMZAaxqB+dNPGyvY23Q5ENwtM7X1bIjP/ilff8341SewbbMRrUnZvtQ4/sjZdax+vJse2VO2ZBvuxa/WKTM9Py9PJp/LVV1/K1WtX2XOKB+Y3mIFWTe3r75O3336beOTmjZuMnTfcvY57v/p8Rz6pzztXnvPzPkiFxDkqhotLc/Lt998QpILeWqkW6VWk1NYYRX3QqN/V3cXm5EJhRa1j0PfgaL+BnLRCNIU8PP8KYGNexTFczLXsr72xTtWWC63KUqMSiCoqKocQBYK1SiaZDUBqV6ZHsikYgDuAymb+eFDZDO8rnei+nUEqgDkBerMuT58+oarevYd3ZGLqGZWO8Tp6UoulArOc+e4uSaczFDBQnB6CVaPiWCUVwBQceownLi68HgpJhSAVzwOk4wI1BTNuy4kpAUNDuRfAHeDzdx9/Km+eeUcG+4dYTa1XY+xTzWRyUlpRkIreEjwaLZVUfxlvVfYNQSpuyg3c1nYNpGIvIqD6nBd29PFoBKIRiEbgJR2BvQBQNVpxcDOopFrBLQzQW0Gq61f1ErgGUpWZheqPqvkm0ohjtL1paWmB4jDPpp7J08lxefJ0jJRfVJOqlbJUKxVJZ9OSYu+p9rMiUEfrVa1WoUd7OgXLGXip16VCizoFo8lUmmCUILXekEq1xhgA4ADxAtV70a8KrY+G0Esdt/fufDeT3R9//ImM7j9ISjCIdEiIwy0A4BY2N5sBqduehuuCVL9a2v4NIWuvVXtjo2qpv52tAFQDba8DSPXHZR2g2nLudNytWlon3d0Vs4Kebf3b9FmgZn3lxhU598M5eTL+RGZmpxVNBO9BwqfBuNh+8FmIkpqN47bnnffBCKTuxCg+xzZCkIqKYU0SqbgsLM7KF19/TkBWrZYofQ7VX3ikqn8pKCpxZu9CixQHygLPVCeW5FInClJDIGi6sjZpfQ8l9oEGvqGutwI+X+ivQMavIRQESqeykkt30YIGldR8ukvSySwXTTKNWc1Uuq89NPm5EUh1VVfXuk2xhFhTnk08kYeP7sm1W9eofsx2UwDVGDKkuPnUOSao3oJao8q8Ko3tg0+z2kG2B0pkBlKNvuCr+9oFib0231iMlSmaUfGXVWXtOwWA/+A3H8lbZ94hVSeT7pJ6pSmpVI6VVIJn0rH1FmxeyiGAD1IGTrHPA6uWOWaXy+6CVOwF/FPhoxo9ohGIRiAagWgEXo0ReNm8UDcaVYuRgnsk4+3NgVTcpxFuULGXcQ2cEXDvbFDsiG4JjapMTk3I+PgTefDoPoFqrVllchwAtlRcofUMtCTYCookMbxTYUtTrfAH9F8CXsQ89FVNaOsVvek15tEYRKue2krF7L86IcBPnWJKyraqVbT/9Mjho4ytDh04LMND+yQZS7HFClVU9qSyiGDAbO2e1I3GeM3XnwukGpjyqqmOdr25/YlAaudxen6QSrUX6tHotiiuin5tAtAarZfQd332x7Py17/9VRaXFqRULrGogzjYYuUgWnU4Q9sOUeXX+byFbnsAACAASURBVL4Tj70LUh2i7zQIPvd6JwZpq9sIT/xG5fhQvQ6U1masxsVzdn5a/v7F3+Tx2AOJxUEdqRCkpnMp9mCyd6JalVKlpL2nznKG++kWFYJO18SvVF0AQ5X/pbWK8w6zhmr1Qg0pAMiyaPU0FE2i11cFGT+lpKA62J3vld+89wEVfnOpPKurEBGi/SfuBehjderDgbpv28LnCLla5WXZVgEc95IAVQHZ2PhDuXv3lty6e1PGJ55IPI5SZpPgnap88fAYKHLEjGMIUu2iUTl39XYC3dcHqXgOWSE8Z2PjS2wHYNuJJPBijMWp8guLGQw5BJTePPOWnDzxhnTn+6RRxQHBzDshqQToPTFBTysrsV4y0u8hMSAfWPi0CEO8GJCKY+25W5Geu9WtXgLR+6MRiEYgGoFoBF6yEdhrADW431LwSMMbLZJabGU9qUG4rACWAXdDYxokgxkvayyBairiimQ6ydhqcXlBxsYeyf3792RsfEzmFmcl25UJQCwcA4qlovsCbNc5AGTSUqtVpVatOPCqvqtxuAOk0kovrqNtSuMuPA+1X/U91SqUaocgOohLJp2heBLYVuVylZVVeKmeOnlaTp96Q04cOynJeIbsLAgwYgwQ34Dd1uKlbnu6cfi58excE6SGGw/qGQ7shDGSMdkUAIU9p/6OaXHFgFIrR3QrIDU8/9vkmW48Fi/NO9rHpWMXtlEQwnnrKqlsMyP1vUFwqmNvAqoKXguFZZmamZKzP5yVz7/8nArYaAXs6YEwqrpTWAzti44ycnfio34BzI+b7T3BGfNcRjoN8a6B1JfmfL7gHfHlndu/uh08K7XWqbrGAMhqUioX5NnkU/nyq8/lybMxSafjXEjrjYrsP7BP+gb6CJ6WC0vM/kGWHNVULn5APOhrcHYxFadiC8CFPlZUUgFc2ZOhqZNVo0N6LMp7zlcskHunkhzsZ1CRjbOK2tPVR0orQNlbZ96WTCrLCmut1iSuZI2RtGJnkaPr8eqH7xfqRJuCBQ0gVCATX5Obt67L5V8uytTsJHtHqEocq0sjppYzyGSCgoOLjL2iIDkzWel6V9xv3yfKqqP+eVN6kIov6SNcSNsvNvyNqi2AarOB30k5eeK0nD55Rs6ceVv6+4YkIWkpFatSKVWdz1naKfOBog1E3/rwq82rQCoWGqou745wUqfTg2oqqqrRIxqBaASiEYhGYG+OwF4FqLwDO5AajLxXPVzVk8q8vbGx9P7NgMSB1GqjQuZVJpsiQH346IHcuXtb7t69I1XEWlKTGHzWwdJqqjVdvYYeO+fHyi4mJ7jkhGOQUFeRSucm0CJU5Nqe2CqrdnwhMAPI1rgMokmpRFIqZXwf/k4x6Y9Y69Pf/V4++4c/Ug8kJkkHUpGIDwsT7eCsNendWn0z5pwPGMJ4pz1mUo9ZszhUxwTt+1U3iTCGCeMppUSrgwJYf+qMwHgJXrWML33hTsRcGnfhQYeGDcDL2lfhTqDzl/caJyPSQH9bFb0TU9FFsCz62PmBly/+BuB0xX3S1lH5hxgY7Ja+PwdF3xty9/5dyeYyksvnpLe3lwUczBVT8UXLIYpmdk5NrBTfa8/5cbMVw+w5e4/F3P48xHsikLrDc3E9kGonzT85ClLheYo+0abML8zI2PgjeoE+mxgXtBwApKIndd/oPunr7+HisLQMkDoZVFJJa2mixA4qiC4AzNSBVuKMqlMAjCYiZOap3vEHk4OJOXehY9bbD1cPpbdCHKm3u09GhvbL22+9K2+feYd+XsgSorGf9ixQvqVwEkCqoyN3Gm8fpBpod90oqJLWm0o9uHb9F/nppx9kobAgK2XIWyNLWpN6DNVSXeTQ8A0KDEA7eja2mlVrV0Bba3q0LOiuTgqacyKelAP7D8mJ46flN+9/JAP9wxJrJKRWhaCV0qRpQcMx5YCu+opwoTEvWwBmZ3Yb9Be/OJCKHRz6oSSZudWAeocvn2hz0QhEIxCNQDQCOzwCexmgrgKpLdW9Duq+q0AqyI2IEYSOAJVaiTFFOpOU6dkpuXLtF3lw/548HnukYBgMLSj+wpedAjP6Eya7jR7pbuEUoAkBGDCEATIFZUbzBdALbWr0Nee50ABFUtuGatUGq6j0Q4V9XaUu//jHP8m//OW/SRMg1SkBM76BiOWm6L7PA1IVbACQMrZCQcCsD8koU1YY41scD2NHB2ABUkmFBkjV+MGKAIx+HMi3sfBt/toBzuYviVcZpIbaMgSqbdeC2hVylFuGK7CVDPpQw/iRpysuBKmwuMR5vnvvrvzvv/5vefzksSwszrPnGqKkXV1w70hy2+g9hYovtF1QTfXb4fwvb082tIPQjc5rBFI3GqEtvr51kNokSMXimUjF5NnkE3n4+L78fPmSTEw+lUajwkUVfamwnMlk05xIVKJbWmLjPX4wWeCjBQquZTJAZYX628LCAmkpXdkcK6pcCBzltx2UGRVY1YEV5DFT6WYyLVcaWEjr0t3VI/tHDpDq+94770s6kZaEJLSSiqZ+5wdK2SYnNrxhJdUDqSoYD4GCspSrRQWply7I0sqilCpFAntUUvGfihVDPa/mQPmLBalGQcLi3d8zKEePnJBPP/2DDPQNS6Vcl2w6z59GraES8nXtLU5ConiNB9cftwg1Ual17wv6i3dJ3Xet/YmA6hYXg+jt0QhEIxCNwK88AgCoc+9mpDK4Mz1iv8bhBJXUDoCsUyVVg3LXMuQEk5KpOIGpClFWJZVJqKXdhXOsHM3NzUjFVZNiuC8b/gvlm9yhOy9Ul+hXddQwsmEM5aqGCsrUFRWP1a9BEVjplnwPPNdBD26gpSrL3zWA1D/8Sf75L/8i0kSCG/Z+iMu0hejFgVTtNzRvea0aa/tYe4ubH1davSPQ8XBA1m8x89luKtyjbVpWWd3anHtVQarrH+UvBzLbQarz8Fg1XphjiVgAKCG8ivgTVHZWWBMQ9apKpVpmhfT69Wvyn//f/5KZuRmyCdTeV8VDTd8FwNRcMUyg1BIPPhvR5oc9135erY/VBErbQW0EUrc2+zd899bpvgpSQWlFo/6jsfvy4NE9uXXnlszOTpHm25AqX09lkuy9BKWVvRC8kBNUlAsoJASW+uBzTrEWPakU6bEF1FF6dRENF1BOMrynpdcd2TH9gbUMFs56tSHdXb0yuu+AvP+uglTQVfA6bHDwTlRSsR1szwQDNg9S1ScVIBXm2sXysly9hkrqj1IoFQjcKWwXU3VfHAIuOmY+WW3EAm69GjzKDc+dPxY2fmt9qCUbpKlTVpFRyR7oHZJjR0+SntPXMygrhYrkM91MIOCGU69iEV4LpHo3O+6yHgMrqb7P7QsGqDYOEVDd1DSK3hSNQDQC0Qj86iPwKgBUF5L7pjIt9/MQpNo93gteGENoHyqcE1KpOP3mkfhGDPFo7KFc+OkHmZ2bZeK/DCXfejWwpgnbnryYyrf2c6y1lvCC8ZPrbSIAbQWpq1uL4EOvVUoKIaF1Fk1CiSxbiKrluvzxsz/KX/78LxIXaFqYywI6WVHV6tyTauVNZWatLbazXmVLQ0Nrl9J/6/47/ZJAeCdsM/NZuhoaqe2PxVcGcgK2n6P2+hVW2ye/33XzF9PmYr3Nb+9leWcrSFUfjvYY1zeaDPcb9HQ4esCqEcCyt6+H+jYAqbg2VPkXjhYVJmx++eWyfP7F32VxeYkCYdpGp2wC3+HCB5Z2Pq2q6tN3DcTa530gGmjhOJwQgdRdnm9rgdRO/Ho8R6mgGEykK8zw3XtwWx48vCsPHz+UhcU5aTTRlK9UYLyPCy4W0VhMkinInatSrKpuJaRcQrleJxO44rVqVfr6+iSdTknNGfBSfSuh1jD28IEqFxZn32KG00ZZAdUk1sBCFSfdd3TkoLz7znvy1pvvSNL5o7JKyD7NBC1xYGcDII3FemOQiuPEWqjAHUAVHmbLxSW5cvVnuXjxBynVSrzRJJPQuIXpcEXteaCuR+oN6rg+1de/kNefANuh+7JMDMEE9JQkMzI4MCzHj52SP/z+j9LbPSDLS2XJZbr4E4BU0Gao+OcvqK2jE9B+eY/xjuFXAqgRUN3lxSPafDQC0QhEI7BDI/CqANSNQaqBQKWZtvyQsquaFqhWxhOIKKoEqDNzk3L/4T25cvWyLBeW+b6SA6nsm6QYI5LzPjizyqH1oBrLrDXZHwK/ELzxOLyqo4I2raKicIvWLFYQmeqH0m9WGvWYVEtVJrz//E//LMlEmkAV4pWopEIDI0xetyayfWBqdE8PtgT/3Bik6lutguqL5mgfLoALEvRG9bXj1N8oqKCv12xJ2p0WrOqM7dh3kBVXd8JSW74eXn2Qqp4PGusqUNU5yvK/e7SkJdAXnEhKYQX03LL09vdKOpOSSqWoALSh5wev3bh1XX7++ZKcO3dWiqWSpPA+qFijL9s9TITUP2f4N+Yv5kd7JbUdZ3Q6pRp7r47Vo0rqli+AjT+wWc61D1Ihgw5K7/2Hd+TBwzty78E9mV+YFYkBUDYIUkHzRc+l+nnGJJVOQbfOSZyzSEoaKXsHkJVoaVxWCxpOY4gCOdzT0lvpsoJKz1XAF9B9AamoGBxjX2Vvj4om7RsalRPHT8qxoycCkKr2MyoTT5lrfmcy+N5VIxj0pOplZSCVG4k3pVwtUSjplysAqeelUi+zpwQUaVZa6+XAmifYZ2Yv7YLdXZAK/zP0++oykZDhof2spH780e9YVa0DQ8fQi5omTQeVaFP1U9W7TsuKJ2DYsghxhDaehLv8jqiiussDHG0+GoFoBKIR2OYIvEoA1e544V3PD2bbe1LbQCoou2CpwaKO9jMQh6lKobgod+7dkoePH8j40zG2D0HBlJYxMD53sRADZxc8+xUf3uu9CqXFUavpqQZi9Xd7bKg0XwC9ptRrsP6oMb7iTyIjKHKVi1X5h0//IH/6p79IOpmTZDwd+NUngkqqgZT2arJOoO2B1NBXU4/XtE6gc2I9uAA/KHi415ztDsCKxqFgmCnYDyqoQftXSBX2x8UsA/Xz27kAXl2QypnPON7FypsFqUi2JOIEoaiWwvMXlVTgCGje4HmoVi8vL8lPl36Sq9eukM2JQhfOLVibqKRaFbVT77A9ZxY07deCJWisD9m/ZjA30Ova6ZxHIHU718AGn9kOSNUFtCpj4w/k4aO7cv3mdZmdm6YFjcQhrATaKwSUVGUVHHIq9lLF1vMtaqJBXXsiIGmeSiWlXC4zk5VE9TWZ5A8kqFHhVNqGHlDIFXd5GlZTAaoIVTXL0YiRtnrk8BH2ow71D8u+kVEZgYeXo/tSwa7elCYElLAwO4rAxpXUNpBKQakY+1FRVb78yyW5cPG8VBtlUqPRY4Lf5Rq8PPFe5vV0MWWdslNmptMCFj7n01v0PHZeJf1znE6lpCufo8IZRA4G+0fk8KHj9EsdHtwvqTi8Y0HRQZ8uKNGqBKwD7wsned/VomboZ8p2YcJuc5MRUN3mwEUfi0YgGoFoBHZpBF41gPrcIBWsrGaV4BSsq5XSkszMTckvV3+m3/oKqkvwom9UVXmWXqiGTbVPlJFAUAVVtVsDnWZ1YzFUyMbS+COw+WBjX/tJN8CBIkRNatUaBZOg6puIpaReFamUalT3/cc//Jm6FuZFH2dv6lqMsdbYRUsF7uFRePG0wZ3V09EHqfZ5jIW6C7BaxgqdHhTGx/pJrf1M27DQWwotFB1Lxp2IUT2rElKdaRlkldl20cutAM+tvHeXLsJd2azOlbiH3H26rytBBd/syMH6N3tSUZ2G9WKNjEwUebLZNOm+oP0uLS3QMeTCxR+pdj05NcUKKs4l6euxsJqulW6tmnLzVuDyrBl9kGrXhAFUTWJo7GsA1UCq2mqGjwik7spk2txGDQQ1UE2L1UXiNZmemZDHT9An8aNMTD6TeALTCVnAqhpMN1FFhQk1KLl1quyiShl6bql1Cn5y2RyBarlc4sTEGgEhJTQ/06yXZf6QUmEZLNWk1u2gMhuK76rFSn/foPzm/Q/k8MEj0tfdT9AKfy/QffE6ejMBUmlIjcUJcu6bEk7qBFKFWc55gtSf5MKF81JrVtiLmkpDAKpG+q9D0oF9DhbwTtSB1c859WJbv72GCpOV73Q2fZCay+VkoL9PVgoFWVpclny2V/bvOyjvv/+hHNx/RPq6BiUGWg7Uf+mIZqJOYUZMv8NdnKvovD6lw604m5tiu/6uCKju+hBHXxCNQDQC0QhsagReRYBqd8YtV1JRpQSNFtKKQHuMsRrybOIJtT8uX70kUzMTVJ8Fiw2MLbDTALz8+7u2PymaU9Cl4pPac6fJfgTrpv/RqbWrta+z9VQqgEQbl/qqppPqg4rWKtQkqpWGfPLxp/LHf/hHyWa6JJPKkZlFgFrvTJEMKc/2XT5ItTqcA9GBN70Xg7iPhePgg14V7QlDJQWntDZ07DsADhRIEGvCyxXHhvfj+CpVFbfE10I1NplMBWrA9I/3QE874A9H7lUFoutd5qtBqh/PuleDDbQAWGIMnb+Ys8XKCs9hVz7L6wO92Pfu3ZXbt2+RsTg+/oTPkQnp2JD4PM6nqfga7du+MEzaoPXOrg8HlT1mgl9Rba+mAre2F/kikLqppX933qQn34STYDBdleWVRXk2OS7nzn8vT56OkSuOvlRUWWlVA5pvKkWwCiUuVDpBMU2l0pwY1WqdWSpMGBhK43nQUTExq2WAOX2NskRYYIOMRtgQjeosJrhWZJsEnOa/ms92yf6RUfnkt5/IoYNHpCvXzeZ9LKjoQQVIpZBTrSn1Sp0ANYHKLcCuTfb24VyH7otjLpVXZGFpTi5fuRSA1EasTg9ZXmCg+yK7p/xmzeqsCVLx5Z6ibptZdUtPqvM+2wikZrMZ6enpluJKSQrLBUklsjIyNCoffvBbOXLwmAz27ZNEHAtxQppV0K5R0YYAAnbYKqlrAVSDr/6ivHn68u7M3NatRkD1RYxy9B3RCEQjEI3A2iPwqgLUziA1bOVpVfdto/uiB7WpDgEwG0hnEnL95lW5cfua3L1/SxaX5iSZSSrlsVZ2FMjQMs880i1wBhtM2WgqWGnKpGBRmSJtJ5Da3lZld3WLiUD3JSCoN1lJZbwAexkwrupx+e1Hv5Pf/+4zyaCSmsqx0soYx8Vmq0u07Syw1uqUWpVYpVcBTPgI3xuyyXzfUrPc0epnoPDrkuxBmxmASkx7S7EdBaOhNyqeQ3yqFTQF6fWaiYHqOWgFpe0x0Ou2GrSDVIxPWHFeF6S6eB/Cq0jclMpQ9a1LJpskxR2A9OLFH+Xnn3+S+w/uydz8nMO/zs+WrMtmSNk2i0tXDbUeVKuUGkg1RWfrXfXVge3aMQyC7ZvAqn9mI5C6C/N8o0XKvtIHqVDxhRcqKqaz81Py3blv5OGjh1KpQCSoTJXfeCrORRQiSZhYK8WC1GqgTsQojoTFrVBYIbCkSS99U5M04AXVYmF+TirlEhvZEykoBWvJ3haRgO5LX1O3uDjFOUoRxRPsQz1y+Kh8+smncnD0ILN6AMbVck0SaOSPg1ueFrR1QMUWC1OcINX1KHREfLrQtajROeEk9ImUygXeTNiT+tMPju6rIBU+qhU0fVpmz/WQwCancyV150EqbliZTJoWQJVKVWKNpAwP7JPffvypHDtyUob791NQCSbcpZUSPdCy2Zwk2KNix85mg7XpxS3jtlb2dBcm8yY32X+lLPlxpX5Ej2gEohGIRiAagRc3AnvdB3WjkWq9M+L+F9rprAdS4XmqPutF2s90dWflu7Pfyk+/XCBrrVgu0PoPbVQAqua33hKjORaYBeIItPFj9ETENuYVabGfHwO2qpe29qZabyeomFZhSsVTZMg16+pHn45n5aMPPpZPPv49q6ypVFYyySxbmhqw+2tLtBsAXl1N9WDopkCqWctQYMRTddWqKSunrp82FE7SSp3ak1QZE2E/EYfm83mCUjL0nD+qCXIayAdzD+9BjIttYGz10Z6Yf90rqXZFKOsRj/VAKgpSmOOaXFHmAMTE4vEmWZUAqZ9//jc5d+47Kl2DfQm8gfMWTyTZytZO7bXZZAxMq6SacBL+tnPIolk6LWAd0hoThbZGg9tF3yuuH/zg+/ATgdSNVsTnfL0z3WN1GXt1JbXGHtTFwrxcvPSj3H9wV2Znp6UMBa5GWRVsk3GebGQHi6UiJ6hSfpXeWq9pczPAYV9vv/R0d+tEgPHu0qKC3lqVtBYA1TCLEZosA6BSCZ0Sv6qUi+1h8Th6+JgcP3ZC3jh1hoA1Ecdi6npQ61gw45KEki+pKMqDj8XDzGTHDs81KqnI9OBCKlVWZLmwEIBUZDxx40ml0e/aYC8JQSpMuPmA4fVadF99PXjsQCXVbga06ImBzpuSwb5hefed38iJY6fl0OhRih1gXCsrFdKnQY8G/Vql2a17wMsCmyfzqrlo1N+Xq5qK3YyA6nMuHNHHoxGIRiAagS2OwKsOUDUA99UhNgtSG9KAIwL0PqRKZV84Anz93Zdy6fJF9qZC5Zde63gPFU5RaWIvVYCNqMthf8bhX5qiswJiIrDWUP0jSIVrgi+45M6jgVRCLbOssdecZV7InQUvTuMnFKkyyZz05Hvlw998LB998IkCvliK1VS0DSHhHVREw6CmTeW4dULZWKqwJEBzWEk1Cq9VUPW32vopC896RnEOnA+tE1HCe2u1CvsbFxeXgp++vn4Z6B+Unp7ewIWC55TVVXV9IAiqIlHQUDCTzalYT92YZhFIDWCoZ4GksezWQCqqqZjrKiZWJSh9NvFUzp8/R6VrAFQAWu3P1vjdkgha7QwVrRlNe6JYeD1MLAhBqrmN+CDVque4bqCZg9/4DoJiYpnwEVVSt3hD2Mzb1wKpdmHaNnyQCssV9KQm0zFm90BJuXvvjjx69ECKpWWtptJUt0mAicwIrFlAC4E3J7JWuKBxgpOptKRTGTl44KCMDA/J7NycLM4vyPLSAicg1L2SAKnJBCeQZvB89TZQfbUPA6ArlUhJOp2VXC4v77z5jpw8cVqGh0Ykl8k7mq9OrHq5xh5WAFcAW9rA0GYnVLjbKkilMFKlKMsrakHz008/SMmZcatPaoO9urTpodgQ/otLvOn7h/lnrcNip14vfGyH7qsN5FVmhzDuiVha+roH5MTx03L6xBl54+TbPE+Uky9XSeHJpLOuRwPVxxCkgoiti7+v7hvsnfqUremLtpnZubvvQTUVYDV6RCMQjUA0AtEI7O4IvA4AlXHTKpAa0hzXqqRCUwLgU9ukQCeFjUZJvv7uC7YOAbiqmJJWlZAUR0xEKzsHjjQeAOMpPI8mPgltEOAzMNEQU5mqKZPVnr2fxVgW3FtPH7YIAUvt+0O1UsUemeCHA0BdJJ/tluGBEfng/Y/4U6uiehAnSKWyL+jALh4IjAIQS7aMWBvV173aDlLD2McqqGEllZ71FNmsU9cE1TgoBtdrVbadsRJWLrNwAoXYubk5mZudk9m5edm3b7+M7j8gvb19ks93EdxjDDF+AKOIZwH0oWxcrdQIUlFJNacKF5l5VjuM1Hb3wnopt+6UoAN1X5xXK8ZsXEkF+xJJGIBU9mmDPVAry4NHD+Ta9Sty48Z1efjoAYdW1aDdnIypMKuBT18kCdjBQKr5oraDVHsP4mOcV6P84n0ApgCpYcVV+70jkLqLE9A/gZ2+xufZt1ZS6/TvSqZiUqmX5PHYI7l7/47cvHFNCsVlSqeDjoLFLJFS4SRkO2j+TL9NtXjBgglA2d3VLfv3j8rw0BAXF4j6TE1OyOLioqysFILMmO2D9Zxi/9E/igUSGUQ08GfTOS4u3d298snHv5NTJ09TCAhrIXooAFazmbyUVwCAIdDkaL9x8N0hzATlXSgRt06+YHx8yit7dHFI6mODGwyynch6XrlyWS78dF6K5RXSFQykVuElayIJoCcz35h0FjTti1mnxc0DqcxKaWYx7MdYfSZb+yWc5Q+qqPhpJtg7Mtg/LG+9+Z78/ref0X4GIggQO+B/LmXJzFRLJbUzSF3LtHkXp/K2Nx0B1W0PXfTBaASiEYhGYFMj8LoAVBuMEKj67S4AdeY+YHAWd3CqbpBxhbAjlUmQjTU7NynnL5yTG7eusoqEJDjegx/of6SzsH5JUOwHt2X1g9TvM7BpbVEKUtUHHiCV/vAJxAAKUjvFgn7VScUv8XkkuevOMjDumGlCANzb3S+j+w4SoL7/7gdSKlalXmtKOpGl/ocyxhS0Ke3XYqe1e1IJWRk2tlZSWxL0VkGljgjiMLWdwV/JJD7XkGJpRebn5qgIOzMzI3Nzs1IqK3WzBqcDgM5qlfFoNpuXrq5uyWXzrER3d3ezDe3A6EEZGhqWNOwUGyLlcoVAXcd9Kw4Nm7pk9vibXDXbc0a1Knpr8UIP00of/LdLhrAnNSHsvwaewJy/9PMl+fvn/yUzs9OyVFjUaYGzjkoVEiexUEgssBFyVF6f2mtzvh3jYGum4AuAige27fvtGpXeBFb9ExVVUnd42m62H1UnjgNDzGto+R2y0Fgw5+Zn5dHYQ7kJK5r5KVkuLEq1WmLmDzRdrMyg/JLb3wQwzbDHFIsdaLld+W4ZHBiQgcFB9qtC3ffJkycyNzsrS0uLuuA21BcMD1ijmDdqs4FJqT6jMI9Op7IyNDgk+/aNygfvfyhHDh9jH2q92nAgNUf6aqWExQlGvtq/mkR11QkzKUg1MNgOFK3pQy8r1hENpIIzXy1JobQkly//JD9cOMcLTH1SsVTW2JOKSioSMHWnGgfKrSoUC/tkQVvQPgrf30v3DxcwbyheEzrGtxWI6o0gfKg6XZij1GQBF41mghnQg6OH5Mzpd+SD9z6SZAx9uuoxSwsaTy1Qc2C2rOhC1F5J9U2bQ2udHZ68O7i59Gxdhn+EUFf0iEYgGoFoBKIR2MkRAECd+Kf8Tm5yT2wrDLw9RlQHehaS2wBX7DNNkz8OpwAAIABJREFUiOS6MvL02Zjcun1dbt6+Jo/HHhJ4SRw+9Ej4V1hVYhtUIqE001iMsYOBVHqoMqmszDBTAbaAG4CVqrygSTopVSXFulYqZ8UHIGvPI3YzARnNjcfYvgUnALCuhgf3yZtn3pEzp9+Wk8dPS6VcI0iliwJpwebP7kSQ2uKIlnjF/REw55xKscVcFu+wt9ApDisw1WKBxmTaVgVwA+uesScY0xsyOTnJ6ilsdOin6Y6f20FMFIvTaQKxJH53d/dIX2+vvPXWO3Li+AkCWRw7tE00LMY4WGGjXTCpQ/y4J2bv8+6k3xZm2zIqemedErs01GqyybmOMFf7tNUf9ez57+X/+Z//g8zMWqMaKACTGcA5EiZCcG0YGFU9G9B59VtID/aKLziPWjFH7N2QTCYrPT09UiwWSQkn+7Je57/xOeAW323EjvBXAamrg//VJ28rYG+jU78e/Xajz+7E62sdry4GWloH4GwKelL1bwAxZDawmD58cFcePr5PGjAoK6m0gtSqEwziesAJIlJvWPk9ySbl3p4eOXHyJCkUY2NPmPFaXFwATGIFD6V2LCK5jNIrKhX0ZUBdDmrBaV0oJCHHj52UN8+8JYcOHJHBgSFnS6OgjNVDar0batNF2pYSBePqEWaXWZD1CwZYZc1D2KcZPKr3VkH3XaRo0tmz3wjW8HgScthxqcL3rLwiSLxBSl4pKdinNAWl0KML9d1UOs2LAbRc7I/x49G0TfozPWcV1AaXv2dHo2t/O1VYadJUSW4oOCfQbcap7gs1vqOHjkl/zyBBKug5tJ+h92x4s9Pj1ltFIB7lvs4qqJZDw7t2qxt1vXm6nesgAqrbGbXoM9EIRCMQjcDaI7ByMCnz72Ve4yFqtY3zWkbD+yhiKnDTKiXGCt29ebl27bJ8+dXf6ZG6uLygParpuKSzqu4LFwG1MkUvngXjWm1kTpkFAXdHZrzlegEpBKTJfhN9wXtdHlrv1+jbY3+fVlmtKsvPNTXABysN4Li7q5ftQQvzC3Lk8HH585//m+wfPiA9Xb2MxRBfAKiS/ca2Jn2AJsyYy8VRQVjhmoQswjAlXRV/SikcNRsdHjsGwSXL2WKGVjSAUxVQoh1ivUp9k9t3bsnZ89/J0tISW84A3A2B83sa1qfLwJatYBCNTMMLNpmWzz77g7z37vtKcYYfbQPjGtr0+Ql5PR5Hv26Z/RY7vi6XRHtWJiz+rI6rFU9gPvJc4PQkYxRgxZyfX5iX7899J//xn/9TKetgZ7KKqh6omM8KHtXpwyqeWlHV8aZ1Eos/tl9gYyp4BSgFUC0UCtLf3y/Hjh2Tqakp4pCBgQF+7unTpw7EZoLrwj+TLyVI3azw0Gan5K8JUtcD5AFIJSDRjBXFfxxoXV5ZlpnZKXn8+IE8fHRPZudQjl+QZrMWCAVxArpMl2bIQttmLKIAY4cOHZJ0JiNTk1OysrLC7Ak7G5uoUlaZLQSlF4CuXK6qB1cMC1iG6r3wQX3rzXfk/fc/oOUM3ouF0iqHtpA48oi3aIbQyxArprL2XXTIhq0Cayp8UKkWpVBckks/X6Q1TyINs7IG+0uQ+UF1GckeXHy6+GMxTLMKDGrJwMAg6SXjT5/IwsI8xwg3BdJ1XBN6mAFqn1VtWby2/Q5rv06xDsnZWFKGB0codnDk0HEZ6humAXcq7oAqF2S8z+uB5deEVVT+5fp59ZXQK7XdNXWz18F679tonm73OxLFpuz/emW7H48+F41ANALRCEQj4EZg6VRKlk6lX+/xaEsWhyA1TPZaXISkPkBWMp2Qe/dvy6WfL8jE1DhjqWqtLLFEUzJZaHzANx7tVLYNBZRMPPMHQNXFV+73anpsq6aFz7zyq5T+ybP6J7WaaMHSoBMAKqVouzp58g35y5/+WXp7BiSV0EokgF61AnBLScuA4RUWBlwpwE+4O7aWAlKlKFtvLeIl/M1eQjDKADRZ1gUghWYGQCoAap3jNP7siczNzxDkIKa6eeuG0p3R1QvAAmaalSkMs8KyBF6p8DiIp8jcAxD//af/QJCKljE6ILAyrIBVRShbe48dHPcYbC5u8hH5K351WMxpY2GHyziclpT2cO8MEg5QukYxrCGpTJKJmlu3b8nFny6wmopzrSxGN48RZqMmHlMRL5v/wfe1FXHsetCWQVRZ61R0RlIGxTDE4Pv375f5+XkmNfA34vXZ2Vn+Nipweyz60oHUzYoObWUe7gWQas3KFADCNQof1FpZVkoFmZp6RqoKwOqziXEpFJa48GbzaWYLqV6HCeY14WPRQWYLi0ZPXx8FAVaWC5zAmAxN0FxdlgtqvACjMFIulSpszMfil0rlpKe7X0YG9xOgfvjhb2kro0lDXUh8sIk+yxZI55ge/rnaGkht0mIG/afF8jJ7Ui9e/EFilIyvyDwWykaF0vK42SDbB3U4LN6wwenK9bDv4ciRIwSql3+5JGNjY7zYUFGFiBQuIkhia+ZH9679QXW/4LE6i4v5BcBrkutQ8u3r6ZfjR07QggY/efibJTJcoOEny+Qk6T/ekmLCT5oO1cyiexliUEYKVpDageO0lYui7b27BVLxNQCqEFPKzJmc/HPsaPTRaASiEYhG4DUcgdcZoLZikNY0bQhStZWnRdMClN8GrFBKrKDCg/7+gzsy9uSRLC0v0NovnUY7kMYa9lBbPlB6le5oYi64T5p9iqqW6r3aXjfxJOtb1QC/IQ2IK7rWJ2wD8QJ/UFnV5lQFj/WGVEo1xjD9/YNkr/3D7z5joQAiOV35HoI5MN5woIgntGCwmmHVXkm1SIPODW4fVOwmxr9VOySujgwuFtHKGooi0EypsWDw48Xz1EsBZbRUWqFQUoyqyHHqnbCiGkf8mNReU3p0WhK/Qa94JPIRo33w/gcU4xwe2idd+V7GnehNBauPrVHkpzoo78VhrdHP61NJ9bmG7UugX/zx28eQsLEKaLlaIs03mU4y2fDVV1/I9ZvX5f7D+1r4SgjnPNSrERejuo8WPmMTGDXd/E/9uYykRysVGJ63IdsAuAPbtF5UYxSgUEZE4fq424/rVwGp272/bIYm3GnbewGkUpUWXlRQ3wJzFv2TTUijV6VQWJSFxTlmAh8+fiCTk09V2TeFBQYAta49A+x90P+BsqGKWQ1SXfFcFU3pMaFFDGtzrCgmJEGaKvjhzSBDRyH0RIYgdf/IKPsi3n77Xe2FAN/WsjbewrEapDoRpGAJZU7O/RWCs/bMT0h71UoqgCjEk27dui6XL19if+pycUkKK4vM8mVyKVUro6Q2LsgEqSSo+kL2/PARUJQH2CA+Pv6EFwNAKqi+ClLTbPjHjQT0F82a8nbnskchncL23v+Nixo3HIw1eoKx0Pb1DMjpE2/IqeP6k4ylJNZAny4ov5ZVVKBqD83+2pi9OiDVjm/oh1IEVLe7+EWfi0YgGoHXcgTQfwqK7+tcQd0eSEXiWhVpwbaixsfta/Jk/BET/3gOFNZUWqmPCN4PHz3CfklQEJeXlwkcg9qqs97gPZqgK+yQ9QPssOLkwJVvS+OYbkYdRh8rPptOKNg0gIb+vaNHjsvpU2/IW2feJqsN7gCZVJYMMeqHNPAT2gAoSAkvET+R7cN6ax0K2WP6Tv7tKqmotiG2UpCKCmtdypUVWSzMybfffS237txQ9h97amsENgC3pXKRFVMAUEvAo5CCB8WQmiK1cp30XgDZo4eOypFDR+Xw4aPsv+3K9tCtQquoKkS5MUjVWC14vMJV1fVBqi8g5o+Jq6g6ESzo38AX9d6Du/K3v/+XPHr8UBaWkLCpMRHBUk0sxko7QCqUl0H5NXFWzO/QujL0z+U3WrLDxbW+2Ji97gNZ9sl2sG3yF/oIpO7ybW8zFSpSMFwHJpTl2N4JKVhpsJ8Ci2mlWuKkQhbw4cP7BK3oC9BeVnBMvRI9+iXYrOwWUqyVrqcCixDBJEr5qABqEyzBlfqBJWk5g4UQvakAW6P7D8qJYyfl+PFT+jx2ipVUJF9CkLURSF3rAlvdY2m0VyxvWiUGzeT+/bty4+ZVGZ94IjPz0+zPBc0X1AVkSzEewM5Y2LBIoic3n++WAwcOUDzq2rVrMjk5wQwfKqeopKI/An8XiyvMJEKAir2p+A83KGfP056n1AXe3YToE+UoEWDFSFIGegfl3bfelzdOnpETR08JWDP1SoNjhzGr0+Rae1FeF5CK44yA6i4vONHmoxGIRuCVGQEA1Ll3M1IZbPUOfGUOcJMHsl2QCnEk9QFtyu07N+THn84zyT+/OEtNi2QqzhgC/ZWwuvvNBx/I8L4RuXPnDvvmqFTrvB6tOmpWGz79MaycKi1YK00KIP3PGTA0OiRtA2MJ9mgi+Y/iAKpN/f0DcuaNtwhUD44eZExRQ0GTPqlJSaYyzPgr7delzEn1tHiilW3VUnt2oIDVTdOsdKJOtAxkbEPyrqOAqmjSwtKsTE0/lW+//1pu3b2hLVNJsNaUGo3+JQgn4dOIo7D9aqXCWApFExwXxZFKcKVAvJqgB+xQ/5CcOvUG9U6GBmBtCJuatOuxNbpvK2tvXR5Zi7bJJifYHnnbxiC104GENHVgfhR0oMh8/cY1+eKrL2RqZoo4AokaOIaAhRmkZkBMbEDDJUOgCuCKhw9SDWQaQNVeVmUf2LVDMTKqYFcDmjn+jc+gwrpeIfGlBanbrZp2OkUvcyXV9pfTAom/pAoM1etV9e2irxEu6IZMTD2TJ+OP5d692/J0Ylxm52eYycL6ALoFViuAL1RWMdGwCGhfhS6UAMCUPK/BJsbZoLAvtSalImgvGYK6gb4h9kDkc10y0D8sB/YflP37DsjIyH6nLgfa5tZA6noE1XVBKgAqM3kNefL0sdy/f0euXL8s40/HpKs7L4kUqCo1qTqQGt4QUN2EsliKzdvwZ5qenpJCYZkXENZh9gDTagamw1A1i0k6pVVnA6cGVN1toIVUY0BVqSxawaXQVCMh+0cOyB8/+yc5dfy0DA/sk/JKWUqFMm9GuNHUKvp9qWQYfLzqlVSb6z13K9JzVyke0SMagWgEohGIRmD1CLxuFjPrzYHtgFRUUJHcB0DN5tJy4+Z1+e7sNzIzO0m3hGw2FRQBajXYcdTl9BunZXh4WGbmITC5yGoq1EjRU2f2MRao+9RfC9R9eqOKLelR+f2s+NviFLDaoE1ULdeZwIbK7cGDh+XI4aNy4sQpGRneR0YYwCsqp9qOFZOurh4+hzjC2mjb/WI7VVJZMXXiTQTKzu0AlRFQj61gotVi7UMlSy/ekGfPxuTho7ty5dplxmIQ30GLlbaZOVGpuFbgSOus1mSlqHoUiE+zmQzjIyTrWTRpxiVBJ4Qu9t5CnPPo4WPS09UvmXSOVTwdP6P7hhaGEUhdfbWsjqPtPdpnqgKrwmr3z7/8LL9cuSzXblyVRVZRtVeV1GCIeBFLOFEvdKY6lV+b8z7dtz0JY9XR4NtdD/e617exFHzlUveBlxKk7iRA5RRvV2l9gXfEzVRS9Sp2SwrBE0APQGqDADUJoJoUWS4sseH/0aP7MvbksYw/G2MFEE3r8aRW/wBSkc2qNcAH134KVuwSCWYskLlDBkP7IVUNDorAlXJVenr6ZHhohABraHBEcrkuVlLxbyjOweMKvRAo/3em+7Z2dIJOHPZUrt1FuRZIRc4HdF/1PKvx2J8+eyIXLp6XB4/uSb47x0US1GcAWTUgDivKxqOnil0i4Qy3tTmcN5xkaFLMrCCfQzbTbiqoaDuroMBuxpeXV3qM9ZJQyCCWlHymixSWf/rjX+TwwSOSTeelXChLeaUimTT8zRJcwFFEJWB28/F1Aak43Ej59wUuQtFXRSMQjcCeGoHX1WJmM0C11TPcub7xg609qQBPYKEhfkCHE7znb9xU+5mp6QkFYK5a2NWVk57ebgpNglmFHDxagOgrX1iRIi0zwJgCS0urSfRIJdCDx6mzpWHFwGKGMLKx4D6wAnFeqmy9asSkUqpLOp2T7q4eOfPGm3LyxEkZPXCIir5WYUUwVSyWqQkCkIo4ArGYxfWM5qyq6o2HwbzAW8EdB3xMTSzJgIb6tmrMxZYwaH3QfqYud+7dlOs3fuH4zc5PU4xKKcGouMKTFol6jWkwjtRFKZcV+DjdDrpAgCTohDcb1aZkklk5duyknDxxWs6cfosxJ0Bqo4ZeXsJq9Ux1vbcc+w0nys5qdrwsi8dWK6kmsqSNZA0plouMo89+/71cu3mNVVT43bJIE0dBDFhDsQSqoOiYhrAqXSzIzFQrG/9h+MpovD7TwGcO4HnE4tqGiNa6sCq7Hk576UBqJ1DnK6P9moBzOxN1syCV2S32NZp3KaqHAFO4wFUUCJlByKRPz0zKk/ExefT4gUxMPJOZmWlOLEwy803V3szwOeWYwzAZqrigZChIRT8mvb1icRkZ3s/egAP7AFKHVd03nSNYpZ1LHf5czrvKKey10n1N2sfL4BgAW0fqZ02Q6np06SIL8aRigYpkP144J7fv3eINhuJSxYIkUgk2g2svr15IoZCU2r3AAw2LKCg8+I2bEQA7PpPJZmhDE+w5Pk+AqtlQLg7OI419G47ui+1SHa+uzf5YSFF5PnXitHzy0acy2D9Mufh6uS5YkHOZHM8D+1nQExyyfZ0/6qvbk9p+/UTKv9tZUaLPRCMQjcCrPAKvs0DS5s7rWhY0rSCV9/gM7rVVVk4rlSIpjRcvXSRYnZuHwm+J4j4nTh6XM2+elhs3bsjU1KQMDQ0SG0GFtLhSJGAl+yxhQTvAnCqYqqcq2K4abxmAtfiL1EfXQkQFXxfjGQBTC7809T8G+gflHXqHnpTenj6KJAGU0npG4lKFN31T6DVKwEe8YJXGFj3htogrBBbGrCNIDYoZyrgDsGR86ER0Eknom9BxVi5fviA/XDhLqnSxVCDrj4JTiLdckcUs/uJJE4ZKaCObUw8GsEf1VD3pwTqLSTqZkQMHDsupE2/Ie+98QNHJVCrDeCkCqa1XxFZAqhY99MHiVa1KBuaDh/fk7Nnv5cHDByKJWOCXCnFV6NzgNz5Jai4EsJIpsi21JVALPCaShH8bdd0qqPYczrkPRHEdoMKO+BvbRiIDc442mK64ZIwE/6hfepCqZsC6y0al2NxC9nK8a7MglVVPKMRWK6yEoseRVF8Y75InjkyHVlhRPYUEOOi/Y2OPKQOOaio+iwkAgAr0Y/iHmTFalTphcFT/3GTr7emlUEA+3yWj+w/I4UMQGRqW3u5epWPEU1wwajV4jtWYVdFmdl0cdxOksm82Gefxo2mf/amNKmk7EJF6OvFUFpbmCdxxMwLQBGjF+1VBKuTi4982f3DBamZPfVUxOFAza+kPdb2oFCdoyRyZGAJnpDPUQZYPdBxc8yl5793fyJun3wqqqPUacgwqBJBJZTiGVBI2FBxC41daOKnTFRkp/74c61S0F9EIRCPw645AJJC02fFfB6RaMZFCkipEiX47qPuqA0JNvv76S/np54sEWnRJyKZkeGRY9u0fofr/wsKcdHVDTRc+8vBRR+Wn5tRHAeY0YR1SHlE9VJCn7C1PVMkYa47NZxVVDcoRXyUln+thWxV+hgaG5dChw6T5gnWFKqoKJCGWQaEBgkRJZbMxzDMKrIomeQoX64JUgGmtpAJImIIxnqtLtQZ1XrDvRMU5Y3iuLD9ePCvfn/uGFGqAfTyPwglimUQqSXAD8AEVYxwnWGnab6gVOKq4NoSaJ0ZfjjXiVPHt7x+Sk8dOyUcffsJ2M9Cem3WoHhsIR4xlR7eBt0HUk6reqF5ciepltVqWK1d/kctXfpZbt2/KzCyq4Sm2BwI/4Pzp9aL0bVY7Eym2qJkIK0W+0qr3YkAVIBM/xB6OPm4xs1VX8bwxEQzU+gB2vULkrwJSQ1Wx1SV5HxD4APV1AKlYsFCOB0hF1S+VQjYK2bMygRiZJFg84k0uFEuFRYLUR48eysLivCwuaQ8FQCkAL8cS8ueoOTp5c0w6VE9RycO2h4dHZGhoRAYHBwlSD4welHyum2AKWTvm8BJpLtTVsi7UrQujL5y0s5VUA6kQRMINBT0QMN6emBineNSly5coKV+qlCSTTUs2l5ViZYUCSlSb4z3DiTB50vHMErpqKIBpsM67i9rmoApJOeqOkfoNnptwkqP4wnYG2cFsKid//tO/0FeW5tpU7IvTJzWdykiSqnXqI8WeD+sJ4XZb1X390dzLFjSbCT1gUZMfBw8oekQjEI1ANAKv1wgAoEK9Fyq+0WOjEegEUl2NiS/ZPR+BNui+TYItiFHWamX561//l/x48QfGBogp0K+qCWrEVSgSQC9BA3WAMMoVAWwCiBoIRSDPCqrayDFgh90M1W61AujDBHd7D1AkAn1ogOTSeRka3CdHjpyQkaH9ZF6hYJDJ5DRGQQyB3tNanT+9vf10LmCcV1MQYY/NglQNZdT9wfwpVadDgWu5WpFkUpP40PyAu0KxXJCz57+Vb7//SpIpMMnUIhHji1gmnc1I2tmLAIxWKJ6jgCYY20qF8VQunSPdl1aGdRxjQrKZvBw7ekJ+/8lnjEezma4gfmpV93WJgPWmyGsOUtsBKgYdVdRKpSxffv2FfPv9tzI/P8u4GexDbS+sc35jblihDEOsIFVtY0zkCI4YsHZEAgJ4oFAo8GdlBa2HYCZC68W1E3rKvZbYaa+W4m9L3rw0lVSfstteaQwBwmoA+ypXUlU82qlhNRtcPHGR4wJHUz8sWDR1BnCJTBIW4AqFgABOJ6cmZWpqitTfwsqKVLBQlMsUScrkcsySYFFFBgQTDOpxfX390tXVzUUxn8tLjr+71Z8T+LauflbIauGrKQ4UyJyHWS1bL+IAfy2Lh5/L0ewXcF+7QvjaPamqyofKaAXeTgCpmaQUVpZkcuoZG7/Hxh/L/MJc0PANHygo/aLf1MSRrKIaXmi6IDPxAX+vmPDiMipDmIAyKxrL5vlHFzbz4yYSbybZtzs8OCKfffaPcvL4aamUqurZGodyH6x+kiC4cCzppwbCi6/u6wy0XWdt4Iuq8HXv+qRuFHLY65Gg0mZHKnpfNALRCLwqIxAJJG3nTPo1QyPbWSlR7fyQjEYMBUor+u5EEIjH5MrVy3Lz5nUZHx/j89lchqAUxQHGCl5iW+NR0tACrQrej50YjAXVtFcRCDCqpyQrSNT8QEIa4BiVLE3yo81oeGRERoZHZN/IqAwOjEh/77D0dPdJd76HFdZA8wMp7RgqlACpNfasphJJWVkpMkZDVTIAqS2dmu1SlT7dF4FPCFLRfhSA1Dq8UKHAqv2J6EUtlldkcXlWLvz0g/x48ZxksklWWaGGXKmWCYBgc5jOpLkrKIjgWLXlTKvMiGMR84BFBpCK/DzYeRBRatYgIJmlcNJnn/5BRoZHKeAJ5hlpwa5/tbWS2hpptsyg1xSkMkptq6Ba4QMxNHDEf/3tv+Srr7+SlZVlKVfLqmNDodUaEy20UkSPNVsNXYU9pm1x7FF1faVWScX8RwUVlVSLoXU/wvNjgBXg1bZhfat2/fggtX01+FUrqbYzLdVTR63sRJN9lUEqmZ/oU7TMAy1lFJ7QZoY2LCoOhDUM4Ab9AlT0bdRkenpapqan+RugFVmN5eUCgWr/QD+54Fgkurq7ZWhwSEZG9snA4BD7I9G8jwmKBQFgCGbMEPYBzQTquEH/gyoCmFv2qjvLWiA1BF3uo1bgdFtYC6SqDQyOG9VgUEogGY+LqEoj7nv37tL77Mn4E1kprTBTVKlXSAvWBVabxVWsQPsi8KAwAm80qDgrSMUxGyUhuL7c4hgeaPueahYQP6Dzohf16NET8v67H7DHolyq8Pl0KqeZ1XpDEgpTeS6QnU0ie+UeJpykf7YZlr8GIBVHHQkqbSdgiz4TjUA0AntxBKL+0+c/a6v69AykxPVejypRobDE2Al2KXBIePjovly7dkVmZ2fIWAP9Fff9bD5LFhuAJXzTtZcy7COFpkd7+UTDcaVJ6n0dPXspthCR0ujYWFa1RFsSbPEOjB6Q0dFDFApKJ3PsP02nsvw+CtQwXFGQiioqKqeZFCqT+jcAMHoGw4c/EuuAVCeQY1UvBam6nSpBKiqpas2DKurS8rxMz07IlWs/yy9Xf1ZV5ESTKrEEqfWqJCFOmdbKGvaC++uOw0Aqtg+QmklmHEitS73cEHRnpVI5OX70pPzh93+UkZFRFkuof4Je3FUglZJOrhe3w/x5jUFqWAGyuaBJF5wnJGT+9ve/yTfffCPlcpG0bsxZ2M7wHCYdDnBMQxXTQvLF0bhdNdV6Ui2x4fekcsaC8mkaLl4l1fqSDbTyqvFUfS0+bz+jvxpItRJvEKB3AKftQPVVBqk0ja7Dj0i9iDBpqNJb06ogrErYgA7+OP1AdcHVKqFmKEDVwMIDJTpUUxfm5qRQWJGRfVDqzTHjgcopQGqMk88tr1R7U5CK53SBQRVVMylYLGyCaZN/CKz8CdUJpFr11GR+ra2g1XS6VRU4yIvyuGDV0qQXKnYXYBUgFT0SpVKRKsfwe5qcnpL5hXk1mHaqfQroVeAAY6TeTU5ciqIH2pvKrI/iffX0cjcdzZ76Pahe9pZUYKXjoA81Fc/ImdNvyttvvUs15B40/yfSeuNJZKVULEm5VJZsGmbcuCE4gzImJpwGG0G13QJfT5DKG1mxKaD/ZubAB4oe0QhEIxCNwKs1AlH/6c6dz84gVe/liJdIx01BMwKxU0UeP34kDx8/kLt3b1EkCRXBnu4eiiUdODgqvX29srJSkGKxJMVSSYorK/wpQ/CFopOmVRRj4hlBOgEf+jDNUSEel3wOar1d0tffT5/23p4eyeXzks3lJJfNSi6bo097MpFxmhbqWY++U/WVNBlbZXQhHoYuCEKEbFbtXKCAu1WQSgVXtpFpYh4gFXEet28gNQVBkKZUKqp/8nTiidy+e4MKvwgdIVoJVwU+NZLfAAAgAElEQVTQoVkQYNuUbxETgkgrtnDY4BuLFihj5tWhH5uUrnyvHD92inTfwcFh0n+V6ow4y2l/tKj7RiC14xVkLIAAqCtInZ+fk2cTT+Xc+XPy06WfKDaKJAwSJqr5ohZLbH8j/daqngCuaA8MizwGRC12blf8xfMGOA3I2t/4DtuW9bR28lz1j+1XA6ntA9ypmtr+Hr+EvHNL3O5vaS3xpBbaM0AqmspTKVJzjSKC32qYDGCjfRJsWneiAAZ2NBOooAogtlyusG+hXCpJb38fwS+qo+lMlr6hNdJH6uxXZd+pB1oJmFnU1f5JZgkxSZ3xtO13O+GCvZ4tw6lKtVZJDZAg0yz6xo5VVPcaL5Q6QKqQ5qt1UcJUteeJCSW079y9LeNPx2VicoIXHyi/jRisZtAz4tTnRJXGSO1FBglZUiywBKlKDTbTVAWtJlZg1IXWPVVAH6d8PGTi9w3tpzrdqeNvSDbXJdlMjiA1mQDVNyXVclVqlZpk0rgBJbUfFRXeNpAaDEyHSmoI5ddznd3+fN7MPN3+1rf+yYj+u/Uxiz4RjUA0Ai/3CET03p09P35lU8VuXdKXdio1Ms+gw4F7brVWkemZKYLTZ8/GCcDgGtDT0y1DQ0MyemBUent7CFBBYSyBylgsMSEOGqx5R1o6G1VaA6moHLIjC8F+MiFdubx0dXUR9Pb09EpPdzdBAaixCedLiioV44i6glIwrlIpixE0DtMQTeMPxBGIGeD7jmKB2gHaI4Trrrmq7TUXcxFQKg1ZtUmSCjCbTRZGwEZLoodX6rK4OCtPn47JXQpVPpGpmWfsRwVIRVsV6bywLHFxXhg7KmjVwpLuF0AxQCr0ThD+gMJM4aRYWvp6B2lB88lHv6OIEirKIUjFsbdb0LRHjt4saO8n29np9qtvzY+yzcnCCi1scfMBahPnqSaPHj+Sa9euyq07t6jqC/FVulpkMg5TqG+9xvZh4YtFqoTSuNvjw/XaNu39Pg3eqMK4XlBU86uonXpRbaB/FZC6U2d5LdC6nqLuTn33jm8HVTmr4ZnPlhPSCdCcu9jpW+X+reJSrQQU/EXw6WxOiOaMwwpQxgWp/SL3q6PuNVf21Gve4KfHNW+j7ZpIkb9o2uJlfRZWKWyppPr7rylDvShcQze2y+Kta9UgRdcJHYDCMLcwI0+ejMnjx49lbHxM5hZmpWEeaASzKm6gF44CX4JECCpQlQ+ZPc1IMvMDOgy59uDhq98sADt7dZ1iMBrKmX2sNeXQ6GH54P2PZN/wASrTwbIHNxpUxhv1GH9Ay0EiAF6s+F7tXVEBpxCx+znh1kqqZRN1bMPq647Pw5dsgxH99yU7IdHuRCMQjcC2R6A8kJD59zICoBo9dn4ElLll8ZAKwpAdpTiHrCwK+1TUuq6MNqFqicWBXC4r3d3dBICs9Fko4vpPUSllbAkRRieQZL6nql5bk1JxhfEVgn+0SdFmwypUFsi5eEQtZBxIxW+z9fNjrSC0c4wuF1B1in1bgWl7fTmMEZ08Y1CdNY9U7J5SP2uSTMdZdX72dIwV1J8vX5CVUoGtVLFYnVVWFfHU3lVsvU4xKVU2hiWNqbmqGjIo1wUC6+EBteUrLBelWRNqdgwP7SNI/eiD30p/7yDtD1Fj1UrqRiB1Z+KhzTpx7Pys3fwW1Y9XK9HYX5wvzEUmAxDmo6ptOAGpBIiOlovyyy+X5YsvvyDbsFAscP4jSUG2YNBaqLGlVkY1HtYCztbF3HzQie2BxWkWNNabiiSQiTHh+kMRqb1ii32IQOrm58cuv7PVziWcaA6WtPDstUIYANX2JglLvrk9DpdsR2v1FstO4NOa9u2A/YZ1fxC4bPrfvaoXIKyksvIYek23fC62BkjlJeMfp6uj8mLE4shsYJUqZbNzMzI9g77cSf48m34qhZVlXsQGx7VPlUhVpdMNwHK1dbLy6PVwC6xmMZUAjP0HKLWLCGJTWajUSVwOHzgsv3n3QwJUCB/AlBsgFpRpiAPSmiaeJM1Xvx6Lh6qlmfKdnpK1QKot1BbY7MyivMsTesc2H9F/d2woow1FIxCNwK8wAhG998UMeitI1aS0JaQZgsSVygilXwTqsN5AdTWZSLAXFW1R6VRKWBT1mbReI46JJrX/RoUIgbfZdKQgRJMEa8q3wtNxYIxhmXfSWF2lMLBZaY+0+ClWIkNzQXuPcdXaa8qraszBd8dgv9dG4eTf6Ktt1iWVThCQzs1Ny937t+Snn3+QxaV5stREwFKjeasCVYBUF9vRsMDAvWP24XW0pmFsgZ8KiwVWSQFE4YUKgSTY77xx6oz8/nefST7fQxALoUkAVQ3afAua9p7UnYmH9gJIJTilqLQmAdS7Q/8jAdBprGCEML8hKvrg0UO5ceOa/HLlF2q36JwH1VvPoVF8GW9zrmoBRxMhVh3a3vVrc8xAazt4ta1an+srB1LtYveHb09WUR1o9D1HfZCq61b7guOAquuj3HgKxaThkXEtE9fs1F/aslC2g+fwm7YGUhUqduxJXQukOjCq9APNioK+w0uSPblOpTemTfy4AJcLSzIx+Uyu3bgiU7PTXFShcIzeEXiuonKKGxKovlTzgwIdKqgpBaClohoL4+aC9+HigXcYMkoQLYC9D37gZ9bX20c67+j+g/LmqTelp6uPwBXPofJqVqhYtQFSWZHFmWworQbHtTFIdcC0pfK9M4vyxnPm5XpHRP99uc5HtDfRCEQjsPEIRPTejcdop96xGqRq4heBdxjEa1Cv3o9Vxgfo0UQSGQq1oL+yFQpoq8NDwxWj4jpumKuuUjgprsJJFAzybGkguuRQoutr1eS3gk/nPb8KpLa1Ga0JUjs5K3QGqbDn05YyFYYyZVVa0jjQA5AKPY9SuSAPHt2Viz+dl+m5KVkuLEqjWZEGhTxVQZmtZmCq4YfOEBCRchqbSMQnYpLLZeT48eNkl127co2CSIMDw1Ir13nsA/2DcuaNt+SPn/2JVN+VQpH+qQCqrRY0OoStwkk7Ew/tBZCKOVmvqb4K29dc4YW2STgF6DdGIkYasry8JI/GHsu5H87J/fv3ZHJqggAVBRJUvRWItooXBaPrnse5pBXjFh+WmFHGIHqos5xrSOJgv61yitdMFTjAJG3M0D1dSd3iuL3kb2/1/upM6QxronowuuhtDpg7+qjLeIV0kXbaL8uX3li1TlAfL/PfLaXU9kXdr6SuAVIdSAy+0KP76oIerOtOOMr5l1EiW3secGFSYruOBvASgerk9ITMzE3LzNyMzM7MyPzcnPanxGLsC6UAFax9yhVeJAGAjaukuy7A6EttSGGlyJsNqECplPaUnDp5Sg4fPCzd3T0Ep735Pkkn0pKIq1E1MlB6oWrmE1Y+pGRw8VaxBfVr1SVXj7VTJTUCqf6FG9F/X/JlLNq9aASiEQhGIFLvffGTwZqFNEJSgKrejSEDSymoKqzUcLTHwO+U6rnQCNH7d/vDOqcYS4fkLAdccU/XZLjGWNDzUMCrFSqnHaLBUyDSqAUK+y6Pctam8qHvCPdJ/7U67ur8nDsSbj7cBkENhYyUXaaCU+hXrUq1XmYl9bvvv5HFwjz1UEj3ZV9qWMULJB8D+5zQMg9hT74rJ++//z6FI29dvy2LC0ukRwOkgu4L+5k333hL3n/3Q/rJo9VKK6km8NlaLNEONI9ZtgPTbC+A1MAaknGvxr8o2EBgFL9xLtEjjFhybm5Wbt+9LZ9/8QVdMGBXaedYpx8AbWgXY9T1VuC6fZDq+6UClAKwFotFUuDxYw9cJ6AD4zW8Dz/+IwKpOzC5d2YTPkhdLzPUDlRdn0Tb4qWLVPsC63mVBqtrpyxJB+Bq65tZkdniuG6TegfhJJYSjXVrNBVvT9tAKhcOR0mww1FLGpcFYk+EXpRs/G9A5Ri+smVZWJyXqZlJefb0KT1kAWJxEUN1D9kkqCAvzM/L0vISb1aUR09nSXmBih/6UnGjKleqVOHbNzwi+W71lX3j9Bty+NBhyaP/FJXTRkJiDZdJbIQXNjKlyuvXH20XUKCNW2gIUtvPufWkRiC1/fqK6L87s+JEW4lGIBqB3RmBiN67O+O6ta0qjNL+URUYQkAcWqJoxYmvubAKsQTu03xqtdyHi7LCtik/2R9EUhRj1D3VKqUTb1SHwdBRIMCMAGDeka3SC1n7qFdHb36i2/9c+AX4lyXhjTZqvYjWAlqF33y9IhKvy917t+XLrz+XpcK8NJpVVljRk2pCnkwCcJzt2BCPaaIexwuwgkrqhx9+JIMDgzIzMSMTExCumqBHaj7TJW+99a6cOnFaDh88KqlkmnGX+qR6LhRewmAbxb0Np85eAKnqQKFJDFJnndUiYltSfmFPSVvDhow/G5frN67L519+IeNPn9AnlXV/FkdCJV+LQQ2k2nViSZamp6q84SC6N1iFHlVT9GejwIMq6tzcXFAF9hWAAWCtympiS/Zdex6krqc4tdkB3Xvva6VxtFXH1zic1uVML/K1yvi7A1Jtr/3ioe1FsCe+cBIqkVj54qL9nKSV6KLHG48DsFTidV6q6DXBjQfvhTdUobgsiwuLUlheYrUUFwxU9srlkswtzMnjR4/l6fg4+1eRzcE1DHpvpVaVNC6wdEZyXd0yun9UTp08Kb19fRRGwmILgAoVZfRXZBKqWAdaccOBVQWmShnWrKlD6AbwWQl3NxWKYdlDEwxYpoNz1OnG9Qr7gW3mmozov5sZpeg90QhEI/AiRyCi977I0V7/u1xdkJ6d9kg4SiTvsa4Hj78diA1tTzQ6UXHK1u/R3jqtRvH97tbuv7e9FzUEqE7kJoi/mjsEUtcCqITLAST2tUEsfrZxABUYysQQk4JHfTafIt33y6/+LlMzE1JYWVSA6hR+TUhSadYmtJNwIFWjOsRaCIHOnHlLjh45KsP9QzI5MSU3b96WfLZbBvuG5K0335H9+0Ylk1I9D7ZGwYImAEitQP51BakEl1B1rjuLmGRcY2L0XhsAjQsTDDdv35Jr16/JpZ9/oqI1/G+VfakswVZFXaPFt1flNYbd7gMgFfZLJ0+elJWVFbl//76USqVA3deo5qADA8iimgqw6j8ikLrd0d+Fz3XugFjri7x3t3ywnQKxBhBdC5/y69Z+sQVgtqPNVbuqC39oQ+PVd43hGnQcuA/zA17Wz9FuAfTY9+Ayc/RtNXObgB2jWVOs+FZdRYUUctuQkQfmS6dT9C7DBbsEWvCzZzI9NU2fKDxXr8KaRjOwyXiCIgq5fJcMDAzK/n371dcslZKufLekU2mCVFz3yVjSqfmixwMDo4sJLnBVNtbDMktWfcqJOgRqzXYzocFQKGfMpzskDl5zkIphiaqqu7AQRZuMRiAagS2PQFQ93fKQ7f4HkMDGf+i91LuwEy0KwaeymhzDy9nPBUllh087Vdn8IN8qqoFnpNMKsc8FQkmuktp+4Mpxsxho3eAseFvnKuomhtQBFKU7h6JO9JJPJSkgVS7DoqQm+e6sPHx8X77+9nOZnByXxeU5WtOQJt30lJNV6lcZY2x1cu1OkFmqab/kyPCIHD58RN489YasFEry+PETGeoflpHBfTI6ekh6unslIQm2RqEvGPZ+QesZ26b8IdpatLyJUVm3bW4tJ5HNbHcn36OtYwmpORsXFF4CQVCGiErVhuvF2fNn5fIvv8jDRw8Y61oBR6VA8cBkbO3u1ThVKQSatHl+dV/YMB0+fJgAdGxsTG2cEP26fmhT+AVQResdfvzHc4HUzfVCrj5FO3XCLVPlf8N6fjs7OVl2eltBDmwt+uwmU0dxX5loPdrICwI4dlzgywd9CwZMDah6FGKFYuFyZHOF/aFuQYVwkVF+lVev/R/k5xuXGCAzmZBUJiVVeJ2VSqyOog8URtr4CvSoIquD12H2jQf8Y9mUnk4FLaJ0JXVVXSwOyGJ1Qd03k5N4HItpU+pViDO5yi+l0wGqQVfRjBWFBBpKUUZWESCaVCPI/wYVVbtTYmBADX49K6nbWVd67lal917r4rbT12i0vWgEohGIRqDTCETV05dzXhh1sD1WJA3V+ZS3AEkHtPQ5EwJarc7LEN9lnO0eb1WhoILqKrCmneHHpn4FUwuyOw+61joj1nqkIBXML9cvCzHKdIogFd6x9XpFcl0ZefzkgXz3/VcyOf1Ulpbmpdqo0sbPRCxVFyTJH5b1mkJ1Xor8NOqMwyDUhCEdHhqR37z7PmOncqkqh0YPycjQPkkkUuxNTUHTwyX2XUeUZ83TDlJbGYXhq5sD+e3jsyfovk7hmV6j9ToFP9GDSpo6mIYx0Va3pXn5j//3P+TCxQuysLTAc5WEorP7L7weGhqtepVVJnRIU0c7GgS0tm5BY3PeRJEAQMFUXFpaondwPp9nxRTfgWor3mf9qjvak7qdYDK4uJ9zTesEUG2TexGoasVxnYVqTZDaekEGILVjT6o36C8YpFpD/qqEgmvFtKNoB6mdFhJeQErKV7qN8341IIuFF9k7TP5sPkdhBHqjVeHL1GBjNoUTIKTupLiplAYBgYYz407EVeEPqsD0ScVrEGhSEQb0TaCHFfsSA/h0+BKZP/RRmC+sVaVtvlqiVr3FVLghAqmtZ3m760qyJDL8Y5HV1egRjUA0AtEI7PYIRNXT3R7h59u+JbD9e0oIEDUYDxhO7NNz93r3vBU4N4o3bS998Gn/9kEqw4SgehkEDRTGfTEPB7w9arPVmAGUk6mkJNJJKRQWWU1NpGLy5OkjuXjxvExOP5PFpTmpN6EOC/EkVfZlHASBKHil1iAKqWwy7XsMARTEkNAm9cG7H1DNN53OyPDAiPR29xOIokIIfQ/8VsVj87VZHRWG1oTByPvB7baGci+BVCZYEHs6dV9ExIgp4UpRrhRlZn5G/u3f/40gFX/jXCFRwDjcAVCzmgFATbhzxcSLK8iw0unYgFsdUCSHcO5B8cWjt7eXFN+FhQUq/aLtzuxmTGDJ4vf279qzldSNFo2dqtZu9eRs9/3PB1K9ymOLsNF6e7Mzst0bHa9VUkM/J/1EAEpRAfV2pSNI9Wx2eGGaKoFKk3kqb7ptZJhA30Ufay6fJ48H4ggAqfjNhdOZGJvZt4opKEVX+0yEgkn1Wl1SyRSzhKSxOAsZ62epVap8bwoXJT+nogEqLR+KL7SCVF3cKTzApd16U91NiwmEqJK60dxqf93mRdSrutWRi94fjUA0AlsdAQDUuXczUhncfs/WVr8zev/WRkD1IFofIUgMRSdNSAYACf+2alJLutNRII0Kufr+o/RIPzbV8ESZXiEbDIlu62pSG5cXA1I1ujKvTQPPPEaK6agyLCikAKnF8jL9UCcmIcBzRZ5OjMn0zKTGLDGAojhBLRL8dYhW1hpSrlQIVBG/wIYHKq6gFCO5j0qagVRofPT19Ut3rpe2fezSwmfojuCYaKbj4Qo0q+m+r28llUGnK2pR6LNeJWDNZFKyvLIsE9OT8u///m/sRwX9F/pTbIFjTKqFFhNKQsybNKcMOlCAEejouKQEr76GNroKMScwv1A5xWNoaIg0X4BUAFjMC/q8OlsaFI7go7vn6b4+5VMH23UZuN8+NZTXnbcwbDSov/brIUhVRdyWvlBdRYJdbC24tvcqemTZNQGrQseWPgivJ2KTzOIOQ9a5SwLftiZIxXLm9Ru0g1QKJ7miaUvlVPXkFTS63oqAuuKqyPQrSyRVKt0p/CndFlke62+F1Ho9uLEYbVgvIKWsKJ1H+0tJs6jVaEWDDCJUgnFFU8suMOhGZjEEqWqP5lTV3A0B+xTaDHUAqYFoQGuN2W1Jx/4FVcNf9LWx3Uqqn5hCNTWqqr7oMxd9XzQCr/4IRNXTvXqOtTLHcKpNbdIXksH9nkCTb9Ygis8FZVU9/uBvuykztlC6K2IRE1TSxLfe7sMqlsZ0gUaF16bUPrrb4wV1Ks1arKjJdKsyV+saA2EHAWRAIa3VylJvViWeaMpyYYFA9crVn+XKtct0UEDskUonJZvLkr6JJD6qbrCVadQRM6G3NS3ZTFYWFhfooIAq38HRg/LJR78l7Rf6HulEVtLJDMWSEPg2qk4NGd7yEJ00S5s2pZTXtZLqDA11PqGFjgmAupRrZT6XTidlYmpCHjx+IN9887XcvnNLSyHNOqvfVtPxEzUIIxm7WpHGzWfSwDn5t17mtwQIEhMAogCm1JGp1wOPVKukGpbDPtmc9K+BPVVJ9UGqqai1B7TtzexrlZBftmXWQGpI+fUmxhZBqh0b6BJrwUZnRuMNQ+tSuDmgGn6m3UraH19z0zJaSRsEJ0i1XI1ehN5eByDVXSzk3buspGUFWSlt0qDYKq3ocQgnv29cbMkL13LCz1hmSS963b6zjAGFhZ6myAympVqpUiwJWR9UWCH9jbQo2P5YUHVRVY8w7fXwbkZcIUjyDW4KmqRSGB88aKcDuovXk6qrUvAWv/f2ZZvLz7s/OwFSbR+iqurzno3o89EIRCNgIxBVT/fmXNB7SqsXvc/mWn1UFtvo77WYee33KupiODqvbdOqufa8xROsHbIHlioy7vbeGkkZE217o94e/YUgFfEFgAOOC1od2CfEQfEkqqlIuddF4qiWgplWkmJpWX748Zx8f/ZbKVVKpPxChLKnt4dVsu6eXgpMguZL4cgm4qUkKb0zszOysLgomUxWRvftl/feeU+6u7p5PlLxjFJ8qeYbo/UPQC7arEKQqkcfVVJNzku1V+hiQb2TBvtQAUbBCLx977Zcu3FVrl67SusZnNdasxZYMLJAE9gjuZI+AKKLXzVJ44qArhi01fnnFwgBRk0MiYWjJISxtOBjwBT/xnvsNf/7IpC61dHfpfeHINVdkG6NJFhkEW6tbEZ7JdXHOu22J25jgbpXuASyKEcAFT7WB6rhZ3Xf1x4YAG+zjGk6Kq3HVkBOz2MvOIDodsRew9adyLYH1NzKRUynlVUDmJq5abYohSnzpxksyLhASPN1VF+8xj5U1zjOhVPUaBjby+e7aTK9slKUfB5S6UmplMukBqEpHRe/eqGaOTYAML5Tzb2VbqFjwQoszZd1n0KJeDsDZl69upLKHO4LFFrYpSm/5mZ3EqTiSyIF4Bd9BqPvi0bg1RqBqHq6N8+ngUvrPbVAhYyptgpRWF3ShLG93ImhZ6PRic1n1VLdhibU7WHVI6UXJ5ynJchY5lUQqq0+H0Bth3X2d0ztS6phRatGJplL5APAsONJbWZAFW1KTZqxuly6dEHOnT9L/3l4zMPKZ2h4WI4cPSqHjxyR0dGDks5keFyg/FqCfgW2IqUyn4fg5PDwMMOd0kpJspk89T3wOrQ88rk84ye0WWmRxWMQtsSm7aPjR65br/wZaFtrlr807YMu2Fb2X4MiV4grDYRC0OrHiz/K+R/O0icVNot4H6qoqLiCzo1Y1I6HQBG2iSzE6LjBnzZ4sC1u6+0Mdl1YIsQ8UTuNI4G2q7K2Xy/Yjz0FUtsXhk4Tq31B2StLqxbcWkGiN1NafbRaDmpddNjmzWnvDRdCW6ibmKycodbzGdPKpJNsDxZZJ9eOJm2FvA32G+C9AWUAVFkCsTqzbugPxXuQoUOPKNTeuPzYOsOqoVJxkD0D+GPzPSkf1ieqmR0TLsJHDVyqYbQaVNPnC9lJV8k0uWul1ugX+vReA49mE4PXTO1OG/ghoV7jAotmb/RdAKjCmgbfU6NcNsCm5zvlQKpy/vVGRTsa9tBqtRZy4K1MitW3JE1M+CBVz4ImBLZHAtoz18PmzH+9tXTjG1NUVd0rZz/az2gEXp4RKA8kZP69jACoRo+9NQI+SFWqr4M9jsJr+JG3GxM0Mms7w3XeZwLvATcVwtuUxyqzKpTdvQOQqsyqkK2llVSNY1HR0vt6GKU9z1ivXdSog3VWU1XVoPLr2pGMsKVMO+c+AIu8RFPu3L4lV69dkadPx2V2bpbilINDQ3LixAk5eeqUHDt6TLK5HO1jjPaLCBKAE3Ebe04hZpnJslJaKVcklYIAZZIxFaI2qP7iwTartpBodSXVH5/nB6md8ASnwDbors9z5tb9rBsTTag02BMMfRMoLqvackO++/5b+frbr2VqZorWMxql63+IU31KLQsyGjy7mNLpqthOOFbhVo/HQGrQ99xmKxluPqzqWnIH4w1xJTzgvvHX//uenoEn49831zsZLdUNJ2TzUp28rY7iLr5/0+PYYR/CqaIvssDZRnXY9K4byLGqm9eAHgOtFXSLVIqLJmxYuEB6k7hSr4UKYu5Lg34EXByUca9LtQblXJTqE47ikaR4EbJtyOSgJwG02EwuJ/tHR2kBA0DrknfKdMUa3YhJOpGWbCpDSi2qmuj7tB8DviZrnc6k2ecAoIlFzqcLYJHTAfSWth3p4WylDAVnya9srmf9E1ydHr03OKHtwDMKijY91zf5RlRV8+NVgWVN9IhGIBqBaATWGoGoehrNjV9jBNrCtV3YhU3EMEES3DVrxZoyNTUpT8bH5Pbt2/S7hChOf38/Qeobb7zB33BTQLxWraDPVRu8kJy3hD8OZj1NldCdYhcO+xXZpI0fcYaLwcvVkjTjUGdOyDfffiNffPWFTM9ME6QCmNICcg32nc9q1CHaNuJ47hFGQQjHBQo5fs/Ozm4dpPpgNQKpz31OVm0gJHu2gtTtf5NRfN3kc2JKyGQhe0I7FhFmvqgyF1BfRdBQj0oqqpMUm8V/6N9khRUS5E5c170G36PCSkHm5mdlbm6W2bZCsSClcokLVSabkZ7eXvYjdOXyMjAwKAN9A5LPdUkilpRquUoDZ1RTqfCGiiS9RTUDZ/MNE5lUXVRkHb8ez1lTtokeBX0oa4LA7Y5qJ/C41Uzeq10J3e7IvqjPpWfrMnC1HNnVvKgBj74nGoE9MgIRON0jJyrazecYgY1iGGw6LGUi9gMjrlhckWfPnhE8oMoFbQ7QdwEqAFgtRqN4UjzGuE2rxyx+degAACAASURBVG272vJ3Z0rvcxzcK/tRY+Wh+kmxK+Yb1MqwUFxmUej8D+fk/A/nZXF5keeMHrUxaLZAHGv142UCqVaAgo8qHvBO/fzfH22tkhqB1L0//5FQaaBnACAV4E9ipLSinZLAD1VOANdalcAUam+mOQAgy0btKii8CmKNFgJ56emZKXk89lgmJidkanpSKtWKGgmn06R2JNNJ6enqkf7ePtJDDh8+KiOD+ySXzkmlDMuXhjRqTUnjvfEkeyewf5AzN+8l6xm1zBBpwK4J2ygsStmNgODen627ewQRBXh3xzfaejQCe2kEAFCnP8lF1N69dNKifd3FEQhjKNB4wVorFAoEqIi5SN/NZoPYDHGk9R/iNbRI4X1o34oezz8C9DR1rhIWs8N6BsWlyekJuX3ntly6/JNcufqLlFybXTINt4mmqjK/5CBV50rYH4sY/ov/8TgEqdj/jVTMIpC6/kTbDDD6tSvQ7IlXEXIuLkhzgY6LmYC/rfeTvqJQDEvGWUkFUE0ZB75WkeXCkszOzciziafybGKcHkiFlRWCUmwPPQvlakWq1Qq02cm8Rd9oNp2RrmyXHBg9IAcPHpKjB4/K0OCw5LJ50n5rVSi7qVcWLbkol+56TSmH6/o63W9/zEPz7udfEKItvB4jEFGAX4/zHB1lNAJrjUBUPY3mRjQCmxkB6GmoiwIeiLcYQzq1WCsWIMYFSKWHal31SaLH848Aqp4AqmiFg/gmbIBQ+IGA0v2H9+S7s9/J9RvX+G+03JEJifg9JnuikkpmZyzGJAjmGPxU//P/utUKUtcCqu0qZusB2uc/FXt3C+3y43YkPjB9GUCqyk1r1RQgFROeTdUJ9QeFEhhAKiupaRX8wUTHe0AtKJaLMjMzTYnrh4/uy6PH/397Z/ocyXmk9+yqvnEfc98HKZGilsGVtLLD8mrtXe96N2yvpbUtRzj8l/ibv/nP8AdH2GuF7NDuSl6K1FIkRXI4JEXOPcO5BwPMhcHg7KOquhxP5pvdL3oaQAMDYHBkMaBBd1fXke9bUP3qyXzyDs3Pz7EiWygV+KLBHy8oqbA4BwFDgcWFA4W0kC1Qf/8AjQyP0PGjx+nwwSO0f+9+ymULXKsqrr6gWqmfkD5lznTAWQssamnjitt1nmoD7e07k+zINzsC5gK82RG3/VkEXm4EDE5fbvxt79snAuJMnEg/TffjG1O13JHFfFPXke9ZVtt6jLRWi0IEAvijLyqbJ2UDunL1Mr3z7q/o1t1b9PDRA6kqZqqVfyE4dVq2UrovoBTzBmm+mDdQ4n/xP68+D6nLBdOH1U52wesxENt5G779uH8evuvwy4ZUeewlpkIKqSkglRs5ZzkNGJAKO2tM8FxB0n0xyau1BYZR1J3iQpgYv8/NgyennlAU1/npB57usM013G+hqCYJ17WiRoFd24CgAOQ0Q4VcgY4cPkonjp+gV069SgN9g1TIS3PnIJOlFOm/7PSLulmYI0HxbbWawTb1DyL+lebBqLVFDat2X93OM8qOfbMjYPWqmx1x259FYPMjsHAwS7On8pbau/mhtz1uwwhIKqYY2/g/OBXNYNP3VW3Fv/Ke3Yut15DD9FRaOuKBAcSbBtWiGl24dIHeefcdmnj0gGZmZ/h+XsxNG9vGOIlLDWHkyl0zJLPznZ/d6h5SO/WE2hLAtV6jvw7b2T6Q2nLwQhF22oCSKpAqbVikrxK6sCCnHSm8UFZn56fp2bOn3IMJab4PHz5gs6Ravcp9tbgPKUyV3MIXShBymi/glxtGB1lu4Axr8pBCGh0Zpf37DtCxI8dooH+QysUe6usdkJ5ZDWnfAptyrN+CVIFg/4kdjh+uwForYXNzHSb0Lt6E1avu4sG3U9+xEYB6OvWtAtWHV9//b8cGxU7MIrBCBLTtiawG8Oz0r3y6WFVt9eW0IL9YBJyhrzSVaSRsjISyO3jAXLpyic58eoamYZgU1dgUVTIjk2YLmk5730pKqjJms+tIFLUgdez+R121oGmvSTUQWDzs2wVSWY2kwPXsTKiBJ2RBho2T8LRMJzZDajagar1CC5VZVlBRoH3n7m2aeDDORknomYq8eLSgSV0qMBRUxALub4VikapVtJSRovp8Ns/9sGCQBEUXv8NMaXhwmPp6+6mn3Ev79x2kkaFRdvpFX61yuYdb1KBPaespnqQr40eK+kOCw7AWXtvcfLE/iPZtYvdfa1ljM8EisP0jYHC6/cfQzuDlRaA9c9K/v1Io1ZpUxleX8vvyjnin7Tlt9jlFXiOEo6mpKXZbBqBe/foqXb9xneouAxKpslwTnMYsOG0Hd1/wAcSmgYEBHrxnz561WtAAUnVidRrapWpSDQSeh9SlzJP8lN+XffkA6pByyy1lnHLKNachUnQjsbcOUIcqTUxn5qZpcuox3bx5g8bG7/HrhcocFzgzyOZCTvFF7Sq+H2ObSPOF2gnTowyAmLiIHr8jnRcpvHiKk8vmWVmFoy/+xWfDg6PcngbACqX10IHDVCigBxf6umr0FLKlMTUcgH13uZcdY9v/zomAwerOGUs7k90VAas73V3jbWe7MRHw1VHdQzuIapqvn+G2lE/LxhzlTt4qan2l7SOUVMDnkydP6M6dO3Tm7Bm6fec2PZ2aYhhFz1Sp78xwyZ2m/G51JRVCE44bbY2wPHr0iP7mf1wS0V4hdSlQNUjtbvJ3uiDbQX4rgH0TUl3aANJx+QIIAZIR57ujjADJu3EjoidPHtH4gzE6f+Ec3R274/qkSh+tIJvh7+GC4Bx4XEIMvniCgxRfYgCFQy9azABO8R6nGUAFzWQpk4phE7dySojKpV7qRauagUE6evgYvf7Nb1F//5AosFiPa8AzDL3IX0d6AFrccPwbkrNvi0VgvSNgsLreEbXtWQQ2JgIGpxsTV9vq7oyA3tuKEZLcX3UyUFKG4Mw8lHp5bsC7M3LrddZyvw1AVUh9/PgxXb9+nf7hN/9A98fHpUyPP2+1jowjaSWJVjVbHVJxH4+WRnv27OF7eUDq//nv556H1HZQ9ZVBH1a1WHq9hmAnbac9LXqrnRvgEYZr7Jnr5m7I/ZZQuIwmwdJ6ppHGVIsqNDY+Rrdu36TrN6/SgwfjeI7D66BvKv4YwWCJL57UpRUwhSI9Aa1jpBerFM8HlEQx1esRp/riu4VskWtOYaTEAJsQp/bCOKmn3EMnj5+mP/je92lkeA+Vyj3SSxVCbyZgUyVsC0oqIFWa64iTsLhD2WIRWP8IAFZRs1oe79x7bP33aFu0CFgEuomAwWk3UbJ1LAKri4De7wM6O6X1dkr/xX2wGayuLs5Lry2ACgFJf6Ck3rhxg9759Tv04OFDdvqFcholkROZUorimOVXznTUBd063PJ8TSoToHcYneF2vc7K3w7mC9TU/v5+fnt2drbVgsZXUpsH75yW2jeiAGaQuhHDtDnbjAGpcNp16QPcjRRqaAg3MNx4A1IzFCV1mluYoZu3btC1r6/Qg0foh/qU3cIyDlIbGXmyw0/YGHAFfLFtQCrgtJGIqy9AEgZItWqNLwTMoXy2wLWnvE4qtbJxlDCsZrMFOnXyNP3TH/yQ9ozupVKpl+IoZkjNuZRhQCqUYaQJi/OvOJoZpG7OXNrNezFY3c2jb+e+lSJgcLqVRsOOZadFoD0DsL3ljJ/6q94sWmO4FbIHt/94AFJTSjMwNY0pjiOafDrJkPqrd35FDx49pHwh79o+1rl0j/ujeqr3YkgVUO0MqYsQdtNCp2yJlF8sKN/7+/99vbOSutRR+emsBqmdo7TcBblUveqmzQK3IyAjYyNUUF5cGkEGT8nqfBFkggZVags0NT1JV65dokuXzlOlusDgCoAVV/EGxY0616ECVDGbpP2MUCqnHyQNiuuoTxVlFCJrVMNFlOV0EPREVUUUqb/olQpXX1VVT544TX/0R/+cRkf2UiFfpKiOVGKiUr7MQBtFCcMpq7HudAxSN3tG7e79Gazu7vG3s395ETA4fXmxtz3vnghIC5qEs9agduH+v11V1fdxD+ynBRukrsc8QdYihKQM1eMam5lOTjpIReuZBxOspNajOtWjqGlmii4Yzxm6spK69SBVmVJb0CD995f/69rqILU91Db5ugfVrQKogpbSggaTgvEUTZqdAVKttkBxUqcgSzQ9+4zujt2m6zeu0vXrVxlGUbCNz5Dim3HpB3gPW8UScPNgQCo16xEkPTekfK7ABan4Y8epwBlAqgBpHCf8OszkuIcrUn4BqwcPHKK33voOHTp4hEaH97p61JByQZ7XA6Tie9kwK/tlC/SEz8sWi8BmRsBqVjcz2rav3RwBg9PdPPp27psdAYVOH0QVfpbKrtxK97ybHa/135+U0MHQFF4xUSOi8fFxunrtKr33m/fo4aNHlMvn2My0WqtRNp+jXB4PFLJ8L4yuHc1bYj/dV8v+OhywlOuFrGjinh1j375ofTI+04cTWBfvo74U79frderp6WFDpLm5OU7j1Yce+AwPPlQ9xfewPyx4///99dfLQ6pB6PpPta2wxQS1n67wHb8hhz2fz1KpXGDX3nq9Stl8QI+fPKSLl8/Tnbs3aXziHiusqEdNkeob4MmOOiBJD1SAKpJ/F6faOnMkLlzFegqP0j8LvVJRR8pUm+IncOZK0FgDGh4coWNHT9Dpk6/QqZOvUBjkuV4VqcFJjMa/CQOqpPsKpCLt2CB1K8y03XkMBqu7c9ztrDc+AoDT2VN5WjiIJ6W2WAQsAp0isFZAtHv+rTqfBE4bBJFIMhm/vn6dLl66SB+d+YSePn1KaDuzsLBA85UKq6pZNhTN8f047vF18RjV5VR6NaqethNmc7yNSqXSNChVBV3nCYAScw1AivfwGuCJfwcHBxk+Aab79++n119/nVvmAK4B09gujhfroA4VCqoCqh7r2z+9YZC6Vafkhh0XVEpMTR56gUvYVqMfar6Qo2ptnqKoyhfD2Phd+vx3n9GjRxM0MzvF+fBskITWNFyXihx5SRUWMG1BauuPXYZNkQRA/bNyai4QFZ8xqAJkYd4k72UyWRoeGKFjR44zoJ48eZpCylGQyVFAWbcucaovUoXjJOELhlORmVdNTd2weWQbXjECBqsrhshWsAh0FQFAKX7qw88/ze9qA7aSRWAXRcAgdWcNdvO+O0ioHlVpbmGOPj37GZ2/cIHujd2jSrUqfVGThKIEbTKkiI/ngRqcupB0C6nITAQrNOFW6+m80PoPNVRt17RdHAsWQOiBAwfo9OnTDLKA06tXr7J7L9YBSAOwVYH1R84gdWfN4y7OxsEi+pa6mlFNjUW6Lxx9o7jKkFqLK3Tr9nX66JOPaHpmiuIYPVGRbiBGSYBT3xJbgFCBVVJ+ZU6jelsce1tzXCc+YNSxpA+qDlwzlKWhwRE6evi4U1JPUybNMqAiLZgVVaQIc20r0goiroHFeQioGqR2MSlslU2IgLoBA1xtsQhYBFaOAFTT2lDIyil+t8UiYBHoLgIGqd3FaXus5cQgiENBQlPPJunBwwn6zQcf0IVLl/i+l9NuYVaKtNsgYEVSf+ARk821Hu51C6loTYlOIIBIpO2qq7OCKf4FGGOBCqqpv1q3jLRevAeVFG1loKYODQ3xd7744gtWVLFtTRPupOIbpG6PGbqOR+kgFYWjGZgORVy/yQXZeAvuvo2IoqRKC5VZunb9Cr3/4fv8O9LR8TlSfDnll1vOiNuYKKlYHHGqMOoSeUVolTY0akmuWb8p99ECxDqgzcAOKeB0XmoENDgwzL1SXzn9DXrl1DeIGiFlUvkJA1w8Oem1SiHVajVKGlCFcaEapK7jxLFNrVMEzGRpnQJpm9mxEdB604WDOYPTHTvKdmIbGYHNhVR3X9nphDyTno083529bYFUZDcmFNGde7fo6tdX6dMzn9LNW7coXyzyvXiE+s58nmtToyimOJF7dECqmKRK9mSmWXInbSi5FaVbmr+naOWI0rmUlVCoo0jjVVAFtAI2FSzBEj60qqkWNquQi20gBRj1qRMTE6yo4ndsd2Zmhren0KvHY5C6s2d2h7NrQSqmpkBqgwEVSirALsWF0KjT/MIMfX3jGv32ow9odn6aKCPmSlI6qpCqqqpCqgNVD1IZPQGorleqpgIsbg6dUoorQtfJSJ1qIyYa6BukI4eO0jdefZ2++errDKn4SRP0UnWgGiD9Vwq8cXGgcTFSkU1J3XUTfNucsKUCb5uhsgPdpAhoOq/Vm25SwG03OzYCmwqpzSy4Trec7R4lOzbkG3hiAqlxGlHUqNL5i+fos88/pRs3b9Ljx08YStFqBq0dAamASkAqbqlRm8p35T6Y8u/q7tsJUqEawfxUxCwFUU3H1RRdwKfec2P7AEx9D2zhmykptJZKJU7tBaBiKZfLzCGoW8X67eZMBqkbOK225qYFUjnVNyX3VASQmrK1dRiCLhNK0ogq1Xm6decGXwyTU49ooTonZkm8CalB5VRhV5fqPYqRX/E+XwuASXESVkBlV+EUrsLSGBr/8hMfKKhw/IVkSxlKogb1lvvZ4fdbr71Bb7z+e5RJc6ywxnU85gnE2ReKaoACcbkYURnLbsOW7rs1p6Ed1aIIIBU4/7RBhSmp4bDFIrBbImCq6W4ZaTvPzYyAQepmRnuj9yWQGiU1qkYL9NEnH9I//ObX7OJbq9cY8pDyW61HTcMk6XqRoXJPDx8c1EpdREldAVLhEIMsxTDXVFAVIAGmAGH8zM/P8+f6GpCKjEYYI8FMCff6+F0hVl19VYnF+vhM61fbI2mQutFza8tt30EqBH48LGG3XQE6OIah/2kjhRqJlN8aPXw0zj1S79y7TeMPxlx7GVEom2ZJ+F36Brv/0ekvkIofhlQHqkg9wJMZ3ncDOe9QbtshFY1pAmrEDSoVemhkeA9D6pvffovy2RIFmTyxWRnqXNOA030BqbggsKAlDp+XQeqWm4F2QEtHwNRVmx27JQLm0rtbRtrO82VEYFMhldPr/LP06sct3XfJ4e96jDi8DfaJma08o9988B698+7brFwi7NVqjeoR2sQ0KMxlCa68aOmIBSorFq4XdWPULaRmuAVNC1KhgLYrnQBQhVZVTv2WNVpvintzHK+aK/m9UFW8UrHKD5hB6sv46/FS9+kgVeGxqWiKrTXazsQx6jojNkiamX1G9yfu0uUrl+jilQvS/rSpnDoIdKa8zVpTp6BqOi/+FUiVtAHkxiukspLqQyqbLWn/1IAaSUr5bIHVVEDqW29+h8qlPipky5QmaFXD+clspIR0X86RDzIUJ4DUxCD1pc412/mLRMBqV18kevbdrRgBU0234qjYMe3ECHQNQG0nvy4taKBa6GKQ2nF6rW58REmdr87Sk5lH9N5vfk3v/vpXnCqLPqiVSpXrT5GaG2YBqVkWfhgIXZqvCjhSBdedksrdNjLS5xTHi1RdKKaAUVFvpdUMw7BTRPG65TsjVIzPNJNSsyihwGIbuj1sUwHWIHUn/kXq+py0wN21f3GQmiQRp59DSY0cpIZZomp9gaamJ+nipXP05bkvXP45eqVqvSfcxkRB5YvAPVBTBbWRQiFtCJw6t19/Akv7G1lHLloxV0IKL2pSIYaGhB6oBXrtm9+it978fRroG6aeUh+FlGc4hWESi8EJ0pVRWAv1VmplTUntemLYils0AqqulsdjMmfgLTpIdlhLRkAdeq19jE0Si8DmRWB1EOQxZYc2I6s+aoPUFUO2uvEBpDZocvoJ3R67QWc/P0OffnZG0hRxp8yARxTFCQOqiDV4L6VqrbrI0AgHBkhV86TOxkkCl2gF2eB6Y1lwj69pukjpRV0pIFMdepGyq5Cq66pKCiCF6urXnfrqKoBXQdYgdcXps5NXaEEqwyCckNKUYsmdZWMkQCrSfcN84GpT5+jylQt07sKXNDc3S5VqhRg+GVVdDyausWaZVf19GRwXQSorqBJbrmt1T3Owjj7tcZ+ymgpIZUdgVksDeu0br9Nbb36XhgZGqK9ngHJBgcIgzz1TG3FKjQi1tVBr8TV1GbZ2Hzt5Nu+2czNg3W0jvj3PF2AaFwOqHJLeprZYBCwCmxuB1UGQQermjs5iI6OV9y1dNCYejdP5q+fo4uVzdOXqJVZQoZhCUQVMVqp1hkB2083m+L5aDYrwni6qpLKq2tHddzGk+n1PJRsykH6sUcQmSH4aLyBVYVPdfzEXAaE4FoVXTR3G9rAdQK+2rjFIXXlG7OA1HPjBoIjQpkWosdFIKEUtKjv7AlgThlS8rkcVujd2m27cuk7j4/dp8umkS9EVwyNWK9EsWHKB2ZQJC57CqEIqKb7aEsZ3exPUlfVVSfVAGscJSG1k6PXXvk3feet7NNA/TL2spMIsKc8qq0KqHIO3H6tJ3cFzeXefmtWv7u7x32pnb2C61UbEjmc3R8AgdWuP/urGRyD1zv07dPZ3n9D1m9fo7thtmptfYFjs6e1lI9T5+SpDILdyyeX5zlo6eKSLakm7hVRN99VI+k6+AGNtH4N9aI2pphXjO1rWh2PE7wBlNUoFpGLhtpGJ1M9uUyVV+vrYsl4R8CG1VTeAVF+op6yoZhrs4hvmxESpHldo6tlTejz5iC5fvkRjY3cpakSUJDElaPniFFWFVE7/FVIUcyQ8qdFa1pbO2hzX5ujyUDuplf9Ft1RJ/YVa+nvfepO+993vU295gIr5MqUxUoiR2lAAU3O7GqQUS8oxtmrpvus1a2w7WzsCBqxbe3x26tEZmO7UkbXz2u4RWB0Etc7WalI3Z+S7GZ/WvTHuaBO6M3aLPj77W7px62sau3+XqvU6q6UAPuhFVSipLt2XpSBnjspn5KVxrwypEgPOaAzCJlhqPSmg8tChQ3TkyBG6f/8+PX78mFN5MXeQ/otFu3eoGRIUXnwG0MWP1rBCYfX7q7bHZV2NkyBaKWOogOW/Xv1ncG6FMmd9ltbvsnGQ6vpacU/RAE84MBFjqtdrlM3BgAh57kRxo061eoViuP3GNfrkzMd09doViuM6RTGKpiOKGwmn9aqKyU2DGUoz3AhGU4IBjZri25qIToHlWlRfgZWxD4OQsmGe8rkS16P+4z/4J1TMl9jJt1ZJOA04l83zv1Bbs0HI2zF33/WbMbal7RUBSwneXuO13Y5Wa0zrw6Gl8m63wbPj3TUR6AaCOgXDIHVzpshK4yPdGxVTpSb17r1b9MlnH9G161fp9t1bzRI7Nu4FfzXQFzXHbWjg+Au3Xz/ltnVmwlQd0309TTAIQwrYmKnCoNrb28uKLMDyzTffpLfeeos+/fRTunz5Mi0sLPC9NxRWNU0FjOJ39aHhe/Mk4Z/W/X7K8Ip2NQqw/gg0IfX++MepPzmVgnXl9s/wPuoZ2dwGkWHhCoEUYg/ZJMfVJ7pWI1KfmDJ4AGQ0Fovg1u1QO/jw9vHfSwHVdlvtJSbvtkspBQA61ZInkMjsGJ+kkXCbGakvTamRJgyqUEsBflcuX6IbN6/Tg0fjNDs7TfWoRuR6rPKc4fVjCgG+eeTENyhRVOW+qDI5wxB1pgKlcCfDZGCXMNSgwggJlNsQ4yS0nzl96hU6ffJVOnn8FKuncPJtJBgfqVcNgyyFGRgoyRwT0yR+nrM5f3FsLxaBLRgBBVbrwboFB2cbHZKZH22jwbJDfakR6AQf6wJ+L/WsVrtzrwXNDr8H4zvMpirX7MLY7MfYwgO/LQ9/ybVhhBdMwPfcmpqbCQIKQghFAUVRnaEOfjHXblylt9/9e7o/fo+eTT9t5iXCIAntHLndI28LXTpQwof7a+mqsXgYlLBkXFs0tnicBS6xLYFN7XsKcWvfvn20f/9+GhsboydPnnDaLhZAsS6qoiqk8h05c4ATtdxrNWNa1t13fOIThlS9mLg1iMsT5pNwzqyt3popZYMsnwAfSEPcomTASBQtOMfyQTQoTRqsuOEAs2GWoQiMouWDixRXx09Q0hhSuSenPEnYvEXrIrvY40sB6C6Oa5lV9MKRJymytLhVnrK04i41pwDQBw8n6N7YHS7afvT4AdVq89JfNRdwyxekC1drFQqzAZVKBUrShOtXuVY1TSmKAbABS/3uiQblkDvfSKlWQbNhpPCiwFsgNYlTOnb0BP3hD/6Q9u09QL29A5QmeGQUsMKKbSRxg7JhjnJhji9yKMLSi/XFYmTftgjspAgAWMNKgwpTCfXdQN25LRaBzhEAlGKB6VFtKCSoprZYBCwCy0dgOXVs94Hq7pgtDU+k8u+nGYU8Z1wtgWvxlNwTAwCzeTBRhlNmWSjKhpzRGGZDqlYrrFziPvvCpfP0s//7M3o2Pcn341BKFQQZVB2DsbuL4zmf6/wRkYK8lRdVQv0WMrpNVUwVLn0oXXnL3a3RVFLv3H0/hTLqF662y7TiyEoMrwylSucOdNAHEwFGsAAiCiZcyIvWIA6EGvi+C2b78xZ2dHXrNX83SO1uNFexVkvm9+pAFVRdRaemGmi6LtTUhcocTT59TFeuXqaJB2M0MztFcYK8eNSmCqTWahVuZ5MvZLlfKSAVFyHAEU5k3C5G0xO4x6nUn2ZSPPGRHqnybsj/AVK///1/RKMje6mn3Cffd2m++CMQJynlwixlAzQwRkNjUYO7ugJXETNb1SKwkyJgKutOGs0XPxdL433xGNoWdncEDFJ32/in0FLcoumzLarxIVW7VSikErJJ05TvVwGjuGeu1Wt8jwwVFe9BFYXoEjnx59yFc/Q3f/tzmp6ZanbOUDBcVH8qO2mBaoecwm4AdRHUuu2p02/zrMFyTh1ldnN9WddrJniQ+kEKiBAXVjXUAYiKVMzvO1GYg5K4+kIpOmz2vmlBAiADUJLwZ/lcvukkG0cAl6VU0Q6hc0Y4pqSu17AjQ5cTalsLan+bl5rUkfoPgVTJBojOL8zS3bt36OGjcXr67DFNT0/R7NwzipI6AyvqVcGZuXyWoqhGURwxpOKiw06hNMQLvwAAIABJREFUjsaRjD9fWEnKqbq5XFEAFTtOMeey3A/12NHjXI86NDhMxQLy3TGzAsqjFhVzLGlwuq9CqvRlNUhdv9liW9oNETBo3Q2j3DpHg9LdNd52thsfAYPUjY/x1tmD3DELpGqNp3CSLosg1WWGNuGOyyFlG4BSfK0eR6yQyv2rSzUN4NBbp8eTj+nc+a/o3V//imbnZqUF5BJwqKp9e5rtWmPnZwG0K7OqpvrQutb9dPpeE1InHp0RH1ak+TakdhA/3Cg2g5q/DKfvMrQ62yikWWJ9DAoKddm5KRLnJgaSVJ4MgLwlvVPTolfL8HLoBqnrN/TtkApkbVZvunFqFW0rtIrDGNTSSnWBZmaf0dOpJ3T7zg26c+cmzS3MUi2uUhikDKiFYp5TFZD+i9JRFGGzo1cD9adQO1FbGlAcJVynXCqVGU4BsFDqc9kC7dtzgI4fO0Hf/MZr1NfTzyZJgFSo9gqpcdxgyMX2mukGgdWirt9ssS3txggotMq/8W4MwY45Z03f1dRd6126Y4bWTmQLRcAgdQsNxoYfytohlV1ToNC4nqMZ1J8GxOIdIBVCC0rjWODJhVStVena9Wt04eJ5+uJ3n9FCZUF8V5ZQLtshtR0kVxMa9hZahTq62vVXOpaWu++Dj1JxX1XbYvyOIKiSik05eYpXaj48YKBAsaxvL6w2xGpLjM81TRiwIkFcHawapK40nN1/7kOqewbU/DIg0D0WcGqqPO8RaEVXU7ZRolptgebmZ+jO3dt05+5Nmp6dopm5aapU5njuZLPos4qc+YQSzCXXJwn9nACpAEs84IjqMf9bKJYYUtHzFP+WSz3OLOkkHT16nIqFEhsmcXF4RtR5MVzCkydpVSMXI4yfDFK7nw22pkVg5QgAVlHPirpWM2JaOV4vcw1fJY2LGaspfZmDYfveNREwSN01Q928R16Lkspyj3O9ZRNRrnhzJrHunrke1Qk/+UKeKtUKffHVF3Thwnm6fOUiCz/catGDx/aa5/bXqwFNfxR96OxmfvuuvesxG5qQeuPOu2ycJDWpgEg4voqKKjuVvOMkEWcmUbpyrIQlAA7XA0eMa5KmCxQgFQu2i+JffAZgxT4MUtdjCNe2je4glZ/TOAMleS6RAagG0n80QV/VuE5PJh/Rw8cP6OnUYzZTujd2j+bmZ/mJULlUpGKpwE+FuMY5G3LNMoMlp/WmVKtFYp2dzXEaL3aE1N3BgSF6683v0KmTp2jPnr0UZrIEcX+xkiquwPJQSs2u8FTKIHVtM8O+ZRHoPgIGrt3HaqPWbAfSpBSQKqcbtU/brkXAIvB8BLq5ibe47awIiHHS6tJ9VUlFiSUgVaxhW6AKYQctH5GJWu7pYeX0tx//ltN9r9/4Wrpq+IZNziV0OXOu9YTUTnDsq7dMDqtQX5ebEU1IvTfxPhcpiobmlLQM3pL6VA4hq1Qt9RNKmLirSlsRwKdCKprLAkzxGv8i/ReA2kha1sOrhVTvyDZ8lotLcbdK7/YDou4htVWf2up3qk7LUFUTNlNCqm+1Os/pv7du36LHjx9xOjCHEDn1ztCIQbfZE9X1wVVLaMrwg49Cvsi9UIeHRunbb/weHTl8hPr6Bvh7UFkFSAN288W0ZIWezbu4OavM3m6HbsNnku3AIrC7IuC7CMvvosDa8mIRAHjGRQFQuO2aQvpi8bRvWwTWOwIGqesd0a2/vZa7L4yTVqpJdefDeop0oIAYKAajDVZT5TZWumnA06dQLNL8wjx9fOZj+ur8l3Tt2hWq1ap8X+0vPqCuFyB2in6nbW+kc3WrJvXxb8Vv16VLugTPZvov27FKg5Cmugo3VihgWrsKGFXjJNQe4sChumpNqm9XLCe6OpIQF9jNWxa5R2/ebjdlT2gX1LLH4ra+zf36DyLkAYVXk4p2Qlibe6lKWi0rqklEmUyDFdQ7d27TxMR9evhwgiq1Cj8Nkvz6mOIokj66cHvmKYWHGzmuMUWOfk+5lwb7B6ivd4D7o546dZr2jO5lZT5NYLrkgBSQGqBVDeaf643q1NSNvGA2ZXBsJxaBHRgBH15xekgZzlYbDLG2SAT82lG8Nhi1mWER2D4RMEjdPmO1Xkf6fAsa3zipRZKL2tMAULl/qdxhI603RstPmNeGYlQLpVTutTM0PTNNZz8/S+cvnhdIrYuS2uleV+dg+1zcrvfFLXff8V8D7J1Rkg8s2iRWagqRpov2MgDPJJLPNEUYn6EWsb1vj7pBYT0eEmdZ3HmStOoh2yHWIHW9LivMb8FSSeReGVLlUkrZChu/5Yt5TlOgTML58Xiyg7ReyjRodnaank49pcnJx/zv9PQzzr/HhTU3N0f1Wo0fZtSQ/h0jNbxM+VyB28ggrffwoSM0OrqXRoZHqKfcQ4VCkfug8gORRNLO2awrzIrjtJtPXKvK5l6rK/Rev6jaliwCFoG1REABNluVXq6qwGJbO0mF9dVQhVD8a6roWmaNfccisLUiYJC6tcZjM45mbZDaUlLBXRErqQkDKf+w868oqZNTkzQ+fp++On+Obt2+SQ8fPWBDJT/dV8+zHVD19VK9Ulcbn41IJ17pGJqQ+vn5v06zWXFfzeXylMtKyxDtvQMXX0ZYpO66fqoJu7ASw4L2/JA6Vlgmx1x7CGhQm2SoZwoQnS/mTkppy9BZEHfz1NSdrqT60VxeSVWUJU5LgIFSLp/jXqQwUQKkIke+t7dMuVyW6nGdKgvzbJM9PfOMZmdn+GKr1uo0PzfHsApIbaaG50s857JBSKMjo7R//wEaGRnlFF+kh4OiuS0SBoT7q4rywsZLzoBL31NIxYMSWywCFoGdEwFVXAGxCrN6dj7UQp3lvw8bpND69Z5Iv9VF38e/qAtV+NTfrU5058xFOxOLQKcIGKTuvnmxGFL9BjTgyM5KqlqQcpcZ3NZqhqJrRcP/34H+qHGdrly7QlevXaFrX39Nj588YhMlpAK3Q6o/9zYqJbe97hTHuZRyu14zoQmpP/2b/5aWSkXq7e2l/v4B6imXqVQuNg2OkiRi6OSEXzVTSqUXKl5DqoZLaz6f43Y09ToUNyLUpgIYYJoEuMVTAqiv2h9o8Yn4jr+40ZDXKpN3r6SuD8juBkhtxX+pdF880WnpreJAhhTbmC8sUCMAFC6+PeUCP9io16uuTpTLw3m9aq1GkTPOwkTnBxZOkRcAJUqimFN/4QxdKJS43UwSxwKqcO+ValaZPw5c1exL1VSD1PX602DbsQjsvAisFVwNMHfeXLAzsgisdwQMUtc7olt/e74c0t6zZElITVOKXT9UVjm5BY3UozIdpSkDKoD0/Q/fp88+P0tj9+9z60e0dpT1Nl+IealK6n/5rz9JC4U8lUoldpNCDWAhj7pSlz5JKUNmCyKKdGDfAert6+feqPNz8zQ9PUOFYoGKhQIlSYNhY3BoiIJMhqEV6aGirOrE8+tS9U08eVC3LAepQFVnjLPI2GnZ+fvioGqQigD7kCrPDVjQhM0uir4zRDGAtZFQvpCjMMxQHXWnPF/EWpvtthOs4y4qvhbFaAuwihRe7hnFJdFygSK9F+njDa5BlXkScpuZgB+WyLYkLQLb0O9pWoMpqVv/j7sdoUXAImARsAhYBHZKBAxSd8pIdn8ea4JUbkEjZoJ8z6qA6upQcTOcNGKqRTX65S9/SR99/BFNTU9xmi+EQAqWEvraZD/P/HUjzZS6j9bq12wqqX/2b06kQRjwDX8YZJvFuzDRwX9hNmBwhbFNT08PDQ4O0ve+9306dOgIzc8t0JPHT+jBxAQVS0UqlcsMpn19/XTo0EGGVW5T41KIufWI9t1025cenOKOJWav0itTxXPFVX5n1fTYqc5VoXjpGthV72b18X9p30BNatt0br5cbJykkCofc1pCRtK4MVfQCzWK6nwxiToqbrvi9hyIo3PaoBBp4HhIkcmwixlSffM5QG3ICjyAE6nm/ASJHaGRyguF1fXkJbSlyXJqOVKFAaGaTq6QivcMUl/alLIdWwQsAhYBi4BFYNdGwCB19w39WiEV99FNfx4WfyDWSHtHlE3K64R+9rOf0Qe//ZDFH2QtiqGS3Fe3L77S6afmdvIBaq9TXcorqJPHiz/P29VVfb1eUNyE1D//0amU3Vq5hYe4TvFrcnWkJC69AFik8BZLJdq7dz/19vQxZFQqFa43ZGOlbJZrWvv6+mjf/n1sgAOoHRgYoN6+XqeSBfz0ABCTRLBZhhFPSLVqnZU3pAwjrROpnvl8gbLsBps2axKfC6i2HmmrWZV0UDF0wr7a00G1ZhafKxipCod0VIbppjGPKngSJzGMauWcN7/Xdeual3dBLwepmmbN5y7Pepq1wBwLPExwT38wR3DeXPTdzK93pkzMmLq+li2LqRG+A2VUHaA5jZyLXN2Fqi7SHqRKmrnUOLcrpzpO632BLHWhbVentJc342zPFgGLgEXAImAR2B4RWMtNtt0XbI+xXeoo11LLuRhSpTxRFieyuddyFy0vAJioOQUDIaNQS+bAPdgAMg+htKJrxt/+3d/Rxx9/TAu1CvPT0aOHaerZFE08GKdqVUrrIASqwKN7h+iDe+pW94uWMIX39+zZQ2+88QZzGpaLFy/SzZs3eXu6gMnYJBdik+vUop/xfb8TpFS04nNz6+Fa0G3hHPG+tiT1j6sZrSV6vbYg9a9Opcxb4ECuPRU1E1AK+kANIlJ48RnSfkOYJXEuJ76EfwUu5LsppwWjrnVoeJj27dtHhw4epJHRURoaGqIi6g1zWR6geq1O1WqNgw9lbW5unmGnVC7JkDZSrpMtFUsUAlzSjDxBUFDxp0OHBpktSBX5PHBmO/xEAuYaOD9kd6cJ/w4IQuqqOsUK/Ahs6WBzaHYJpLbSfZ+/rBk/vYbCrTTt5qCIJ7Cz2VbkbU7KZTtPLK5Hbu39xdO4u/0zak9Fu42UrWcRsAhYBCwCFoGdEYG1AKreF+6MCOy+s1jr/d4iSH2uT6pnnMTuLg5S4dMT19nDBaIf0njBJLlCjrkL2YncJzVN6Be//CV9cuYTmp2fo5GRYXrj29+iiQcTdO3rq7SwsMAgiDJNHD+gVTMKkfkKyIQfED5rV1mPHj1KP/zhD2lkZIQH+/3336cvvviiaYTEfOQgVbMXVeRTAMX7Cqia0ahiIGdJcukfSTZtkvDxAVjxo0KTint4rdv3Z18TUv/03x5LuaUIkzCUKgk91EWWnh2kSYplyLAn67l1RHZtqVzoSxsEnD+N9N/ecg+VesrU01Omvt5+R/4NqlSqND8/zynEWBfAihNimEVdbKFAQ0PDNDQ4RMMDQ1TIFwQQ3Y/0zXH1jK5NCqcDc7awKG5QajEZ4EjLfIsnAClSQyWFlM2cIK3HcCuW88MCKNe6R1VNfXdi/+mCpLdK4LdDPWS3SurykCr1qS341Fpif4pxMbG3Tvsfv6VI1VUf69ebXzNI3X3/92FnbBGwCFgELAIWgc2JgEHq5sR5K+1lMyGVuSRNCCWW6KoSN6TdDMCUzUYbDcrlsxTmQ/r5z3/O6b7Ppp/xe3v37uGuGQ8fPXJldVmGVHxHlVXEFewELlFQ9DM/sR746vDhw/wvlvv379Pk5CR/zwfOdp7xBTq/5aOU4MmPArEKe/728DtUXnAeFkA0YBc/XG6KrFlvadWk/vh4yim1UE2Rgut2BvObZtor3uMelZJ2CYgDpEJV9QPAoMZmOIA8ELy0rWFQzGW5rlXqDyWoCwtV6ukp8UHXanVuR4L04GKxIOZLg4O0d89eOnn8JA30D0gtpPvBsXFfIU3zBbziP6SGIkO4kVJcj3kywNhHIBVkDZiUdGJ+EpALGFJx3BJgSXtWSEXMNIdbJ7M/eP4TgJ0FqYt7qLa3AFpct9sJOH1wdcQpRccCrouU2Of/ZC3+ePMAlbH6ubrd1vFZWs9W+r8XOxaLgEXAImARsAisTwQMUtcnjttpK2u933PNOflUIZD5TWh8/5yWu4uUwAFKwUQQ52r1Orv5NjIinrHolcsyl/zil79g46QnT59w+8ZcLqRqrUoLlQrzEVgKYAnRrFarNUUyfIbtAP5UpdTyRF1PU4Jx7IBZsAu2pem4XI6ZJE1F1S9p9BVRXc9XbJ8ryXSTAfyGY0OGLPYDNRgciGNS5bYjpP6rn7ySZnM5/gw7xAHj5FS1VAUR8MrqGqfACmwACAGBTSm4+bmAqrYMAZRicLS2EE6waF0TRwkrrHhKUK3UeJugez7JRkrlUpH2799P3/vO92j/vv08ePlcntODccwYaPTMZPdggHA2T7kQ74u6y/1cXWqqAiwGH+c4Mz3L34MrMY4L0mBUh3FPQMV82fV1JY6FDgTOWp8GYKA0Zv5k2OoXZ/dK6nNJuqvsVdsOqc7RGXTrzLJWE6sVmLa5qfUwvVrrH63VnI+taxGwCFgELAIWAYvA1omAQerWGYvNOpK13u81PM+W5yG1dfSeswsrplECp948s8/M7Cy3m8kXc8xBXKeaJlSPa/Thhx/S57/7nB48fMBqaqUy7wyWMk1IVRiFKqlimgKoZnwqQPpiG9ZX8MSxaO2oAqbGBNviY3LQqnWn+p7WpyqAakapQnF77apmy+L7MzMznE0LX6NOS1NJ/cv/9FqKA8EC2MLBA+L0hNRgSF1V1eiGHVjbzIpkR75rrnvtTHSgYLJOGaLWtUFxLDnVMFuqVKsMpnryOBY8aRjoG6BjR49Rf38/y+M59NPM5SnMiUkTXF9x/EjphdES0oIBs0g1HkKacBGvw+aTjgAACyCPG6zE4ljSxKUvO1hNGwLgUIGx+HWpiItK0ypx41gVYDfrwlrrfjYXUjl67lB9V+WVUoGfPzuD1LWOuH3PImARsAhYBCwCFoGVImCQulKEdt7na4dUr+70OSW1M6RySi9nmULwCpo1qUFW2tHgfailcwuz9N5v3qMvvvyC5hbmqVqtUK1W5YxXFQaxB2UQvx7UN4n1sz/xO1hJU4F9EMV3VFH1WzuCx3wDpfZOGgq1Kt61zw4FYa1fxf6RIYvXs7OzrKYCUpetSf3Rf/5WqjnCgC1Ir/hpNwiSFF+BuZZ7lHN4TaSnpRK77pBTgcOgKYP7krESuErMWvjLwYoj7sGqMMgqKDvqZigXAkyhlmZFWQW0FgquT2uRe7Xm8nkuCj59+rTUuJaLDKms/KKlTqFIvT29rLJiX1BQke5bLpUpSVKam1ngtOJCrtDs6ann55so+bnYvsvVVr6MNw9SNQqd6lXdZ6tQVA1St/KssmOzCFgELAIWAYvA9o6AQer2Hr+1HP1mQiqn9GZhLFSnWq1C+UKeOSZJYzZ4havvzOwMTT6dpF+98zb97qvfUZCFsSsANuUSTO2OovWcyl1+XafPY2qiBJAFb/mqKeKlqicYDN9THvTLF32hrj2dt71W1Xfw9VVcvA92hA8Rfp+bm1uU7rtkTepf/ORVhlSWjRNRUvHD0MVuvmhFA+tkScHFv5K263qeem1BOA3YKx90Fjj8Hn73aRkBQ8ov1FAEHqAIaMQ+OUW30RBAzKCNjACwVEkCWTPYGG8PMIm0X7gKo+4VSqs4ZxWpr7dPnhyEGU4Xxs/I6AgNDw+zyor9cJ9POP9SIGnOaUC5MM/pvykbKGGRNiktuVyA3f8Mv6/1D9xaLqyN+44bwI7GRUvVhophVcelCaJL1a2u75lYuu/6xtO2ZhGwCFgELAIWAYuARWAnRuDFIRXtZ/yK1MWWK366r5QfMi1AB3WmSSnlCiHBCidJIro/fp9u3rpJZz/7lK5eu0pRErv2j0QBXHdDaS8DhsKxMwc5kMVrTfNlcnHdSJRPtHxTSxTxPnNWCENcV2XLQCz3+lruqN5Dfmatvod1tc2MgrJuX8ETx6T7UaUWnKnHumxN6p/8+ARDqkq6kHzxo1/yT97PV+6U56wTuD2vWd8X4JWT93OZ1dYY7/sgC2AFELcoXupcuV0OD3KGQu7bKU8XJEWXm7669jiuzjaJ6OSJk3Ti2Anad3AfHdh/gIEVrAtpvafcwynE6NWKmtb+3kGihFjN9SeCDoqeD1Ke9T2dHDvpIn7evGgJSOWrrtNnflrv8w2INyJWBqkbEVXbpkXAImARsAhYBCwCFoGdFYEXg9TOLRP9e+fFkIoOIwBLlA1mqB7V2eEXNal4DVOl23du0eUrl+n8hXN049ZNqtZr3D8VC/x2AKrtSqnfYUTTdlUh1RJFZTwWCJ2pEm8TZrQOVBVMNTMUWbVYVz9XFdZ/T7cLJVYhVdvfqCqrTInPFUy1vtU/Tn9mNWtS//hHx7kmVXfUbgms0OhLv+2uUQqfSulK7e1T2Sd1/UwhT2FQv9vMZUYNqFcbKmZMniqnwh8LrfIZm/iiDU5OevTAGQt50HAIRg3s3n176ZXTr3Dg8Rna3KDmtVzqoXKxh3oKPaymsqrrWsvowOMc1VlLW9b4A76TLt8Xg9R2B1+D1J00N+xcLAIWAYuARcAiYBGwCGznCKwNUjPUcF1AcO64V/ZlmqUhteXwC/DkdjPZgOIG1FJ0HMnQxMMJunX7Fp39/Cxdc0oqlyVGdRbjUOrI+3SKp6qlvrkRPgfXifcP/H3EDVj7nup3fVZThVPddrG+co/Wpmo9q2bb4n3f00hZUCFV+7jitQqfqqBq+q8eF46/I6RCSdWdqLrpWw8rePoFs6B9DRJDrN8Kpi3t1W/Z4ddz6vutFFoHmRK1RSCK3qidFt+iaXHNKLGqitpUBBmFueVSiQquL9DAwAChoS32DfofHBigvr5+KuSL1Fvqo8G+IU4Hxo/0cc03Bxf70YGBkorX2o+oPad6O1+4euG1zmHRJdh2an66r1vPqzd12vmqwrFU9vBKGzEldaUI2ecWAYuARcAiYBGwCFgELAKbCalIA8U9KrqfNBoxlyaiZSYUVVgqQU0duz9GX1//mr489yXduHGd6nEkacGNBhu9cuZoGxOpmOYbFfmQqmqpCmqaIYvRV3DVjiVqnKsKp7KeAq3uqx2UfWgGiGKRXqwp1V3nFIVcVVG1b6qKox0h9c/+/elU6beTZTG+pAZBSuyo8dTHBotSgKFyesWJfND4j6uFZffN9Z0iyuvjKQTXuUrwpR5W0nY5IHHkcq+xLTFQ0m3rSQnUCNymyA932wGEwkUKsImiYW0cWy6XuQ52fmGe8DtqWWuViHpKvXR432E6cewkpwgfOXKE9uzZw2CqQKqpzhKblLfJyq1rUrtTLvulzYqWSu/lacv1vNpmpvWEaXVKamONrVENUnfK7LPzsAhYBCwCFgGLgEXAIrBxEdh0SEVpopfuGyV1gVZCU5uUrl2/Rl9+9SVdv3mdxsbuUaVWYRYqlYqc6su32Jo12gDsyo+eh6qefj2orq/tRdXlF1EFlGrNqGbOakqwloJqbSq2g/fAUqrSQnnFomKnX/qI9fBaO6C0exmpK7CeQ0dI/dN/dypVYvZTev00X90Ay7Wh9CDFjwZGA6A7aKd8/3X7uvo6wOMER7ItddUpqmmyyHip/UR1cFok32qPg+BgEBBYHL8GFISPgQDx82dBSPVaRPmwQIN9gzTYP0TDg8N06PAhOnToEB08eJCdglG/yiXPCYqeG6z6ZgKptW1x1fOEtUbm2rgrs4strw1SHai6hxW46ORXeYyAOPjNaFqfeJ8t48O00mEbpK4UIfvcImARsAhYBCwCFgGLgEVg7ZDaEmtEjGnd3cJISRaYveq9reQEI/OU5bwUzjr4Sbg3KtRSOPxeunyJzn52lm7eukEPHz6gDNehupaY3r2xD6rYk29khNd+CeVqR1kBFOm6gF60ilFA3bdvH+3fv5/BEw69Dx8+bH6u+1Ehz29no+m8atSrGai+YtsRUpHu60Ofgp6qqwqiKs/yTjm0YmKEJwBNSMQwqcoJ9ZT5xEvd9V6r0sk1pjyQ0pPUB2WFGgxpe8avL2/r/nWQ5AmCqLC+My9eI/UX/wJS2bW4kTZzpbl3agNmTCE14ga3pdm7Zy8dPnKY3njjDTpx/DgdOHCQwlBUVXk6kKFiscSQijY9fMxQgPm8ZNq2JmmL0JbIYF7tXNrQ9dcOqf5htVrQcBwwB9yFpttn4bXts7WemEHqWiNn37MIWAQsAhYBi4BFwCKweyKwNkgV/BQExX2tZI2KBJPya/fBontbaUwinVRQZ5rLhRTmxDAJab31qEZfnfuKPv7kI7pz5za3ount66UAbWviuCkM+symzAGY1IxPsIm2lNFaUHxHoVFTfPFdKKC+oZEqoWAxZKDi85mZGeaavr4+evXVV+mb3/wmC35TU1N07do1evLkCe9PYbmdKfG+7hPbxP6wvoKrb5irM69pnPQv/urkovI/3Xg7lWu9KqfLIo86cBDqmxg5QFtqeuu22xVbgVOxTsb2IREjBRfKZT6fo+lnUwyXmreszlL4HpRQbFfzqf0gYZu6MDOnEigs2loH72HSNKEWk017qqKuNZdns6WRkVEaGOinvt5eOnTwMMMqvovtlIpl6u3to/4+tLyBU7IMQNogPhc+v1ha7gB8ufgZTsRQph2taqr1onRnnu7uIYA7FYVzfhiAlOgll/aqznYttwu5ctnmpN1qw94YuOJyfseXVN05NC/xbje9e/6ObsszXe6P/2pPqD07Y7Xft/UtAhYBi4BFwCJgEbAIrEcEFFD5drbZ4cIJVc28Sj+DUAAWXJJxyZ6aQNpIE26HifLDzz4/S++9/x5NTz+jhYV5GOy4ksnlb4x90FNe42PzWsp0YrCmYOi1E9XvQ8zDdqGkglcAqSdPnqRTp05xhirg9caNGzQ5OUnz8/NNd1/fxElTevU93abv8ivHuHhU3v7pTXkLNal+uqx/Y9kOfwBCHJjmPK92oFXWVdBaDJTiQoXt4yQQDMjK+P3x44csK2t7HKynOdWg+fbj1EFRGPbPyT/XFsB60YHSl0JdzXIP1iiSgmU4amVDLtumAAALE0lEQVTRNzYT0MlTp+jUqdOslmYyIR/j4MAQ7WGQHWRg5fY4YZYdhiEdNpKElVb0mZXWOgKJ+BdxgXMXUojVwjkMtfWOmFS1nwM/JFhSjl2yaWkLB1eUHNvdeVc72p3XVyVVLmxZx3vo1Px9ffZmW3mZEeh03XU6nm4AtJt1Xua52r4tAhYBi4BFwCJgEdiNEdD0QL6jbSmpnkePeuawCW0Il96AM1E51TdNaH5hjmHv088/pQ8+/IBTfwFy4B7kZfotPDc6wgqUWiYJ0Q2cAsEOpY8ogQSHAUzHx8cZVsFiWAd8qDWszE5h2HQa9tvOaLqypAZL3Pzl7Z/ekrf//Cevcrqv3lAul0arG1irQtIOqXrAPlSqCRFOtLe3l3K5LM3PC6D6+1VZW62O9Sa2/d92wFv5JlnSk5vHlIgVFI6d05vjBo2MjPDPwkKFIRYwWiqWqLfcy2ZLANjjx0/QQP8gVSpVTgPIZnMMp1Ch81m0xonZ0AlPYLIhBjUiSK/5fJEHFZ1g4xhgK6ZMel7s0sXW0qLMdl6Wg1RnbLTiLN8YSF1xt7bCjouA/jFa6sS6AdBu1tlxgbMTsghYBCwCFgGLgEVgW0Xg+STE1j05Z0dmpMwRKb9I/Y3TmJ5MPmZV8qvzX3HKL9rToBZVa0uXqt3ciMBo1qrWpGrbGNzLgcvQshPr4H0IiHgfwqHe6/kpxr6qi2P1DXq1Hyvqc5eEVCipvhzsmyG1t4xRlc9/f7UB8oFUlU7Nlca2/BpYPVFYNSs4+sCmdaG+OtppIFeC6udvgF2/VRgjOXdiAXmiJE4YSKGeMqTWAZGimBbzBTp06DAdO3acXvvGa7R37z7+vrSsyVOxUKRCoUjZbMjAyyZOUFMJqimcvSQ9GFAbxXXeF3LVsW1MVo2X5pVDlV16WSLdt5mWsNLIGaSuFCH7vLsIGKR2FydbyyJgEbAIWAQsAhaB7R2BxZDq34uLVZK4+rSceROKaWx8jD777DO6cvUKO/sWSwXK5rJNgW4zIdVPzdV+qQqu2oJT19HySwCtrqMKLO79IDCCdcA2eB9gq/WpqrwuC6n/7C+Ppn7PHB/YtIBWSR4Hq713VgK/9inWrKX06kd922FsVwFUCV3qR0Ho2abUrZDr07gCrEIt9t1+Y7zc8frnrNvX1GP/iQAXRntpsuj9g/zybJijXDZP+WyOIRQ9V0+fOk1HjxzhWlYYK0FJRQpzudzDYIqYl9BDCOCLNF8uag64FQ7AFDngnBaQyXB9Ltav15BuXecCak5Hdk19n7uc2xoL+5+3vMZW+iNgkLpShOzz7iKwHKR2q5B2u153R2RrWQQsAhYBi4BFwCJgEVj/CCwFqcxUaSytOgPnyIvSviBlN9933nmHrt+4ThMPJxhSkXkJwPOzTtf/aJ/fovKSmiqp2y+4yM+61d8BnxDuAKA4Xi3H1A4qSBceGBhgBVbLRhf3Y20ZrOrRNNN9//hHx7lPqoKdruC7+6qhkSqpawmSqp7aT1RTjBU2FQbxuV90i32hwa0W9yrY+je+nALr+pj6dajtwL0UqLZDKran9a9+HjggNQyyPGEAlnxMGUm/TZOUYrS6yRUYSoeHhqi/r59/x+Dh39dff51OnjxFpVKZoRt1qqrUEkyePGUUkzhAT1jXOxZxUCcsOV5XTN1hMJbzOzJIXcvste+8SARW+0Cr074MUl9kBOy7FgGLgEXAImARsAhsRgSWhFTXeqaREYMl7XlaiRbo6rWr9Pbbb9O9sXs0PTtNpXKRcvncIkjdjGPXffhlj8qHftaqf1/XniELHmPGYVaSutp2JRXfxzoAXJQ1ooTRX5qQCndfTR/1++ooQauaqtSrB7Pam0aVfQGh6u6EA9JGsrpdv2619bscvA+PftovjhUBULDU4PnyuE//7QPtn4vmSGNbIH41iZJaWdST5iiKYpar8/kCp/Gqyjk/Ny+KKtJzXZ0vYor1esq99IMf/IC++93v0uievayYIpcb51QsFtj1F9CK/eIYCsUC5cIcZYMsT1LkrgNY8WSFFdRUHJE73tAvkwVskLqZl/nu3JdeT8tdc6uNzGr/3qx2+7a+RcAiYBGwCFgELAIWgReNwHLpvlqPym0805TqUZ2ePpuki5cv0rvvvksPHz+kWr1GpZ4SdzcBE2hW5Yse12q+r9mvfqmlz13+fZ4KmcpPfgYqszi36ITHjnRw8XumggfjWFKAO0LqX/zHb6RsCuT6fuoGfGVTKXo1J9i+LsNuo8Hwps1cdZ9+Sxqf1EUyRpsZcfDF9zQNV9OD1T0KkIo2NepCpcHynwp0+l0D2H68qtiqbM3wmAlYKQW84gfwKYDv3HddbxWsBwiF3inGTgDsgA4cOECHDx+m06deoZHRUYbR/v4BGhkeoZ5ymb+DNF/EKYc61myOU4l1kmqqNbtoZQI2XNKl1Tz4+VHiz5z5WLP9y4qDuVy964pfthV2cQTaMxi6+fuhmRVLhc0gdRdPKDt1i4BFwCJgEbAIbJMILKukuqpUpPuCZxYqC3T3/l26dPkinTlzhp5OPaV6XKdCMc81qSoebvY9EPanHkEKpz5sanar8qOfkqxpwdyis1TiNF+IcvjRRdeXLFgAu1OX3QpNJfVf/odXGFL1RlILXxXefFjVFNu1pu/5taPYvm/SpPv3gVVhtlarNO2PVS3FZzhudQMGwAFSNR/ar7PtpOi0S9U+wPoNZhVSpR9rQIVFkCo9UaGsYsBgiMReS3C6CnO8Sbj2akozjgmNbF955VXaM7qHAXd0dA/t33+ADh86TMNDwwzkLZtmtKoJm08YUMOKNGPuRxSEzX3wWC3TUiZIA2kx7Gye8STHFovARkWg/Y/pcjWp+ndmJZDd7D/QGxUb265FwCJgEbAIWAQsAjs3Aiul+6IGFQocd/mYm6UrX1+mS5cv0cWLF2l6ZpqiJOKsySAUUPTvkzYjan76rqblKieqUKiQ6peG6jpaRwt+Ghoaor1799KTJ0+4xY6Wlypnybk931GzCak//NeHGVK1rlNvFlW90zpUv+ZzrZDa3oIGB+nLwwJ1yE2WPOaWiom0W+lHqqZKeqIqEWM7esywSMbx+m1ruk091AJh/7xxXIBUVVIV5KHeYr86IDJ5IFkidbfBKblQULklKnOh9F8dGR7lJyTz8ws8gAcPHqLff+s79Oqrr1K5JCZJkmYdUxyhd2zC++7r7XM9VWPetg+mq4FU7te0fF/gzbgObB87NAKrgdROqmunsBik7tDJYqdlEbAIWAQsAhaBHRSBlZRUYAJ6paIOc2Z2lr46/yVdvnqZbt68ydAKJZVcm5qXBanKgrj38k1pNWVXwdmHVL1PU/aCijo6OsoZpGNjY9xTVQVEZT0R5eCxs3gCNCH1T358ItV6U0ChFryqA5MohGihkmvmFK/1hlEhVVNpcbIKg74b1OKUYxlIfBfrKCBqjjaODb9rUHBscNHF+0j99Y2UNOjLXQuShy0FvSpDK7jCOAkpuNq/VGtrAanYL44PTrwwSUKLGZApgg+FFz1R9ViQJowRQYzh9js4MMR9VQ8dPEQ9vb3U19NLfb291NvXS729fbztMIOGuHkKM4E8cgBleuo4jm0pUG1XUg1Sd9Bfwy14Kp0gtdO1t9R6BqlbcFDtkCwCFgGLgEXAImARWDECS9akAk4DvgOnJE2YCWZmZ+jsF5/SxUsX6fbt27RQXaAGUl+xEQ/c1ioOrniwHVZoz5ptrzFtPxatX9WWMmqIBMEQQhxAFQCO82v3HRKDpaRjuu//B6m8E0/Sw9y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09537" y="1981201"/>
            <a:ext cx="8924925" cy="4648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7086600" cy="557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5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originals/d9/b2/c5/d9b2c5acd2067d7927e51fce929b1b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162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04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243</Words>
  <Application>Microsoft Office PowerPoint</Application>
  <PresentationFormat>On-screen Show (4:3)</PresentationFormat>
  <Paragraphs>21</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A gyerekek 5 szeretetnyelve</vt:lpstr>
      <vt:lpstr>1. Szóbeli megerősítés (elismerő szavak)</vt:lpstr>
      <vt:lpstr>2. Fizikai érintés (ölelés)</vt:lpstr>
      <vt:lpstr>3.Ajándékozás (szívességek)</vt:lpstr>
      <vt:lpstr>4. Törődés kimutatása</vt:lpstr>
      <vt:lpstr>5. Értékes idő együtt töltése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gyerekek 5 szeretetnyelve</dc:title>
  <dc:creator>Boghis</dc:creator>
  <cp:lastModifiedBy>Bea</cp:lastModifiedBy>
  <cp:revision>13</cp:revision>
  <dcterms:created xsi:type="dcterms:W3CDTF">2019-10-26T04:37:39Z</dcterms:created>
  <dcterms:modified xsi:type="dcterms:W3CDTF">2020-03-24T07:18:53Z</dcterms:modified>
</cp:coreProperties>
</file>